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4"/>
  </p:notesMasterIdLst>
  <p:sldIdLst>
    <p:sldId id="357" r:id="rId6"/>
    <p:sldId id="365" r:id="rId7"/>
    <p:sldId id="2142534163" r:id="rId8"/>
    <p:sldId id="368" r:id="rId9"/>
    <p:sldId id="259" r:id="rId10"/>
    <p:sldId id="366" r:id="rId11"/>
    <p:sldId id="367" r:id="rId12"/>
    <p:sldId id="350" r:id="rId1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DDC84B-5AEB-02F3-F895-00FE18188B8D}" name="Saara Gröhn" initials="SG" userId="S::saagroh@laurea.fi::f5a4ab24-1c24-4183-99ba-c83a1767c3b8" providerId="AD"/>
  <p188:author id="{AA8AA3E2-1ED6-3580-D4AF-599CC6F9C917}" name="Vehkaperä Meri" initials="VM" userId="S::h00434@haaga-helia.fi::ed15a7eb-4b86-4de5-918e-eace1df45b5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ACC"/>
    <a:srgbClr val="4B923A"/>
    <a:srgbClr val="5DB547"/>
    <a:srgbClr val="E7F4E4"/>
    <a:srgbClr val="0095AA"/>
    <a:srgbClr val="DEF3F6"/>
    <a:srgbClr val="C7EAEF"/>
    <a:srgbClr val="B7E5EB"/>
    <a:srgbClr val="A7DFE7"/>
    <a:srgbClr val="BAE6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2AB31C-F9F3-C6B1-D9F5-5C797458C986}" v="73" dt="2025-10-06T07:42:59.766"/>
    <p1510:client id="{18DA390C-20ED-49AE-A3F4-2A2AA678522E}" v="1" dt="2025-10-06T08:16:59.678"/>
    <p1510:client id="{8C646119-1784-463F-B0E4-085DD1302E61}" v="56" dt="2025-10-06T07:51:08.9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96" autoAdjust="0"/>
  </p:normalViewPr>
  <p:slideViewPr>
    <p:cSldViewPr snapToGrid="0">
      <p:cViewPr varScale="1">
        <p:scale>
          <a:sx n="64" d="100"/>
          <a:sy n="64" d="100"/>
        </p:scale>
        <p:origin x="7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BDC274-6A57-4F98-A2BD-097265CCDE4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i-FI"/>
        </a:p>
      </dgm:t>
    </dgm:pt>
    <dgm:pt modelId="{7F8B7439-9651-412E-BF7E-FE851742A7FC}">
      <dgm:prSet phldrT="[Teksti]"/>
      <dgm:spPr>
        <a:solidFill>
          <a:schemeClr val="accent6"/>
        </a:solidFill>
        <a:ln>
          <a:solidFill>
            <a:srgbClr val="5DB547"/>
          </a:solidFill>
        </a:ln>
      </dgm:spPr>
      <dgm:t>
        <a:bodyPr/>
        <a:lstStyle/>
        <a:p>
          <a:r>
            <a:rPr lang="fi-FI" dirty="0"/>
            <a:t>1</a:t>
          </a:r>
        </a:p>
      </dgm:t>
    </dgm:pt>
    <dgm:pt modelId="{2448A25F-4015-4717-9EDF-A6727922DD65}" type="parTrans" cxnId="{64C9A7C3-732E-4367-AC34-19F00956A4A0}">
      <dgm:prSet/>
      <dgm:spPr/>
      <dgm:t>
        <a:bodyPr/>
        <a:lstStyle/>
        <a:p>
          <a:endParaRPr lang="fi-FI"/>
        </a:p>
      </dgm:t>
    </dgm:pt>
    <dgm:pt modelId="{C5847D08-DC0F-4B0A-A661-223B44C9183D}" type="sibTrans" cxnId="{64C9A7C3-732E-4367-AC34-19F00956A4A0}">
      <dgm:prSet/>
      <dgm:spPr/>
      <dgm:t>
        <a:bodyPr/>
        <a:lstStyle/>
        <a:p>
          <a:endParaRPr lang="fi-FI"/>
        </a:p>
      </dgm:t>
    </dgm:pt>
    <dgm:pt modelId="{DC3D3AB6-508A-47F5-ABB3-F57C4D98B358}">
      <dgm:prSet phldrT="[Teksti]"/>
      <dgm:spPr/>
      <dgm:t>
        <a:bodyPr/>
        <a:lstStyle/>
        <a:p>
          <a:pPr>
            <a:buFontTx/>
            <a:buNone/>
          </a:pPr>
          <a:r>
            <a:rPr lang="fi-FI" dirty="0"/>
            <a:t>Tunnista pääsidosryhmät</a:t>
          </a:r>
        </a:p>
      </dgm:t>
    </dgm:pt>
    <dgm:pt modelId="{A06FF46D-3538-4271-9D27-BA8933CCD2DD}" type="parTrans" cxnId="{369713A0-9BD0-4F24-9A0F-1D17FA6F0F26}">
      <dgm:prSet/>
      <dgm:spPr/>
      <dgm:t>
        <a:bodyPr/>
        <a:lstStyle/>
        <a:p>
          <a:endParaRPr lang="fi-FI"/>
        </a:p>
      </dgm:t>
    </dgm:pt>
    <dgm:pt modelId="{0E0C90D4-10B1-49DE-8446-51FF0D052CE4}" type="sibTrans" cxnId="{369713A0-9BD0-4F24-9A0F-1D17FA6F0F26}">
      <dgm:prSet/>
      <dgm:spPr/>
      <dgm:t>
        <a:bodyPr/>
        <a:lstStyle/>
        <a:p>
          <a:endParaRPr lang="fi-FI"/>
        </a:p>
      </dgm:t>
    </dgm:pt>
    <dgm:pt modelId="{18E6233E-AC33-45B2-85EF-1255073E5B6C}">
      <dgm:prSet phldrT="[Teksti]"/>
      <dgm:spPr>
        <a:solidFill>
          <a:schemeClr val="accent6"/>
        </a:solidFill>
        <a:ln>
          <a:solidFill>
            <a:srgbClr val="5DB547"/>
          </a:solidFill>
        </a:ln>
      </dgm:spPr>
      <dgm:t>
        <a:bodyPr/>
        <a:lstStyle/>
        <a:p>
          <a:r>
            <a:rPr lang="fi-FI" dirty="0"/>
            <a:t>2</a:t>
          </a:r>
        </a:p>
      </dgm:t>
    </dgm:pt>
    <dgm:pt modelId="{00C91103-EA26-4791-8CB5-725248CE3EB8}" type="parTrans" cxnId="{15A6AA85-6F20-4553-96DE-BE3DA0A0F267}">
      <dgm:prSet/>
      <dgm:spPr/>
      <dgm:t>
        <a:bodyPr/>
        <a:lstStyle/>
        <a:p>
          <a:endParaRPr lang="fi-FI"/>
        </a:p>
      </dgm:t>
    </dgm:pt>
    <dgm:pt modelId="{06DEF564-54E6-4CC5-832B-BB96F367C001}" type="sibTrans" cxnId="{15A6AA85-6F20-4553-96DE-BE3DA0A0F267}">
      <dgm:prSet/>
      <dgm:spPr/>
      <dgm:t>
        <a:bodyPr/>
        <a:lstStyle/>
        <a:p>
          <a:endParaRPr lang="fi-FI"/>
        </a:p>
      </dgm:t>
    </dgm:pt>
    <dgm:pt modelId="{BC59E341-1E1F-49F8-B0D1-A84F20E095BE}">
      <dgm:prSet phldrT="[Teksti]"/>
      <dgm:spPr/>
      <dgm:t>
        <a:bodyPr/>
        <a:lstStyle/>
        <a:p>
          <a:pPr>
            <a:buFontTx/>
            <a:buNone/>
          </a:pPr>
          <a:r>
            <a:rPr lang="fi-FI" dirty="0"/>
            <a:t>Tunnista olennaiset sidosryhmät</a:t>
          </a:r>
        </a:p>
      </dgm:t>
    </dgm:pt>
    <dgm:pt modelId="{556F14B7-20D8-40F2-995F-7699E3F5159A}" type="parTrans" cxnId="{2D87D612-81D8-4CBA-977F-FA39A21EDB19}">
      <dgm:prSet/>
      <dgm:spPr/>
      <dgm:t>
        <a:bodyPr/>
        <a:lstStyle/>
        <a:p>
          <a:endParaRPr lang="fi-FI"/>
        </a:p>
      </dgm:t>
    </dgm:pt>
    <dgm:pt modelId="{6951CAF2-7405-4951-9EFF-A91E24CCDCAB}" type="sibTrans" cxnId="{2D87D612-81D8-4CBA-977F-FA39A21EDB19}">
      <dgm:prSet/>
      <dgm:spPr/>
      <dgm:t>
        <a:bodyPr/>
        <a:lstStyle/>
        <a:p>
          <a:endParaRPr lang="fi-FI"/>
        </a:p>
      </dgm:t>
    </dgm:pt>
    <dgm:pt modelId="{6715809A-64BC-4DBC-8954-510063C93D29}">
      <dgm:prSet phldrT="[Teksti]"/>
      <dgm:spPr>
        <a:solidFill>
          <a:schemeClr val="accent6"/>
        </a:solidFill>
        <a:ln>
          <a:solidFill>
            <a:srgbClr val="5DB547"/>
          </a:solidFill>
        </a:ln>
      </dgm:spPr>
      <dgm:t>
        <a:bodyPr/>
        <a:lstStyle/>
        <a:p>
          <a:r>
            <a:rPr lang="fi-FI" dirty="0"/>
            <a:t>3</a:t>
          </a:r>
        </a:p>
      </dgm:t>
    </dgm:pt>
    <dgm:pt modelId="{EDBC319A-615C-4BCA-B249-9C697AF41A60}" type="parTrans" cxnId="{6A26F77D-385E-4B37-812D-D02E32C45D76}">
      <dgm:prSet/>
      <dgm:spPr/>
      <dgm:t>
        <a:bodyPr/>
        <a:lstStyle/>
        <a:p>
          <a:endParaRPr lang="fi-FI"/>
        </a:p>
      </dgm:t>
    </dgm:pt>
    <dgm:pt modelId="{516A8234-596B-46BD-B3C9-EF94C824B734}" type="sibTrans" cxnId="{6A26F77D-385E-4B37-812D-D02E32C45D76}">
      <dgm:prSet/>
      <dgm:spPr/>
      <dgm:t>
        <a:bodyPr/>
        <a:lstStyle/>
        <a:p>
          <a:endParaRPr lang="fi-FI"/>
        </a:p>
      </dgm:t>
    </dgm:pt>
    <dgm:pt modelId="{7C813936-BD96-46FB-97C9-6E7667125E83}">
      <dgm:prSet phldrT="[Teksti]"/>
      <dgm:spPr/>
      <dgm:t>
        <a:bodyPr/>
        <a:lstStyle/>
        <a:p>
          <a:pPr>
            <a:buFontTx/>
            <a:buNone/>
          </a:pPr>
          <a:r>
            <a:rPr lang="fi-FI" dirty="0"/>
            <a:t>Suunnittele osallistaminen</a:t>
          </a:r>
        </a:p>
      </dgm:t>
    </dgm:pt>
    <dgm:pt modelId="{2622FB0D-FC46-4F5C-9F54-B04F7A92F761}" type="parTrans" cxnId="{D0E12A96-6295-45F5-BE66-79AF8685C4A0}">
      <dgm:prSet/>
      <dgm:spPr/>
      <dgm:t>
        <a:bodyPr/>
        <a:lstStyle/>
        <a:p>
          <a:endParaRPr lang="fi-FI"/>
        </a:p>
      </dgm:t>
    </dgm:pt>
    <dgm:pt modelId="{92C1AF4C-1E1B-4DEF-94C5-7EA0B2B792FA}" type="sibTrans" cxnId="{D0E12A96-6295-45F5-BE66-79AF8685C4A0}">
      <dgm:prSet/>
      <dgm:spPr/>
      <dgm:t>
        <a:bodyPr/>
        <a:lstStyle/>
        <a:p>
          <a:endParaRPr lang="fi-FI"/>
        </a:p>
      </dgm:t>
    </dgm:pt>
    <dgm:pt modelId="{DFC9825B-2B9D-496E-8F7D-D3FEBBCAA21D}" type="pres">
      <dgm:prSet presAssocID="{82BDC274-6A57-4F98-A2BD-097265CCDE45}" presName="linearFlow" presStyleCnt="0">
        <dgm:presLayoutVars>
          <dgm:dir/>
          <dgm:animLvl val="lvl"/>
          <dgm:resizeHandles val="exact"/>
        </dgm:presLayoutVars>
      </dgm:prSet>
      <dgm:spPr/>
    </dgm:pt>
    <dgm:pt modelId="{EE01E2DC-AD41-4FB0-B5C8-DAC5CE79277A}" type="pres">
      <dgm:prSet presAssocID="{7F8B7439-9651-412E-BF7E-FE851742A7FC}" presName="composite" presStyleCnt="0"/>
      <dgm:spPr/>
    </dgm:pt>
    <dgm:pt modelId="{0682606B-07D5-4464-BB56-C56F79482131}" type="pres">
      <dgm:prSet presAssocID="{7F8B7439-9651-412E-BF7E-FE851742A7FC}" presName="parentText" presStyleLbl="alignNode1" presStyleIdx="0" presStyleCnt="3">
        <dgm:presLayoutVars>
          <dgm:chMax val="1"/>
          <dgm:bulletEnabled val="1"/>
        </dgm:presLayoutVars>
      </dgm:prSet>
      <dgm:spPr/>
    </dgm:pt>
    <dgm:pt modelId="{0F2EAF45-B0A0-4878-82D8-290C52143111}" type="pres">
      <dgm:prSet presAssocID="{7F8B7439-9651-412E-BF7E-FE851742A7FC}" presName="descendantText" presStyleLbl="alignAcc1" presStyleIdx="0" presStyleCnt="3">
        <dgm:presLayoutVars>
          <dgm:bulletEnabled val="1"/>
        </dgm:presLayoutVars>
      </dgm:prSet>
      <dgm:spPr/>
    </dgm:pt>
    <dgm:pt modelId="{D0C9736B-66BA-431F-8718-F334CF6ED437}" type="pres">
      <dgm:prSet presAssocID="{C5847D08-DC0F-4B0A-A661-223B44C9183D}" presName="sp" presStyleCnt="0"/>
      <dgm:spPr/>
    </dgm:pt>
    <dgm:pt modelId="{21DCCD05-57F0-46A1-BF3C-56C00490B2D6}" type="pres">
      <dgm:prSet presAssocID="{18E6233E-AC33-45B2-85EF-1255073E5B6C}" presName="composite" presStyleCnt="0"/>
      <dgm:spPr/>
    </dgm:pt>
    <dgm:pt modelId="{7CD87EE0-8DBC-416C-A1C4-FB964426A72D}" type="pres">
      <dgm:prSet presAssocID="{18E6233E-AC33-45B2-85EF-1255073E5B6C}" presName="parentText" presStyleLbl="alignNode1" presStyleIdx="1" presStyleCnt="3">
        <dgm:presLayoutVars>
          <dgm:chMax val="1"/>
          <dgm:bulletEnabled val="1"/>
        </dgm:presLayoutVars>
      </dgm:prSet>
      <dgm:spPr/>
    </dgm:pt>
    <dgm:pt modelId="{839E4D4A-BD1F-4E57-BEC0-4093A354D1F9}" type="pres">
      <dgm:prSet presAssocID="{18E6233E-AC33-45B2-85EF-1255073E5B6C}" presName="descendantText" presStyleLbl="alignAcc1" presStyleIdx="1" presStyleCnt="3">
        <dgm:presLayoutVars>
          <dgm:bulletEnabled val="1"/>
        </dgm:presLayoutVars>
      </dgm:prSet>
      <dgm:spPr/>
    </dgm:pt>
    <dgm:pt modelId="{58A7FB1C-0CB2-458C-AAF2-0CD0F9FBF24F}" type="pres">
      <dgm:prSet presAssocID="{06DEF564-54E6-4CC5-832B-BB96F367C001}" presName="sp" presStyleCnt="0"/>
      <dgm:spPr/>
    </dgm:pt>
    <dgm:pt modelId="{0119A762-437A-4515-B81A-C4EB5D27A8CB}" type="pres">
      <dgm:prSet presAssocID="{6715809A-64BC-4DBC-8954-510063C93D29}" presName="composite" presStyleCnt="0"/>
      <dgm:spPr/>
    </dgm:pt>
    <dgm:pt modelId="{38FC79B1-74FF-437F-806E-2471EC017535}" type="pres">
      <dgm:prSet presAssocID="{6715809A-64BC-4DBC-8954-510063C93D29}" presName="parentText" presStyleLbl="alignNode1" presStyleIdx="2" presStyleCnt="3">
        <dgm:presLayoutVars>
          <dgm:chMax val="1"/>
          <dgm:bulletEnabled val="1"/>
        </dgm:presLayoutVars>
      </dgm:prSet>
      <dgm:spPr/>
    </dgm:pt>
    <dgm:pt modelId="{AA0DC239-5ABB-4318-8C5B-4CBF15A84968}" type="pres">
      <dgm:prSet presAssocID="{6715809A-64BC-4DBC-8954-510063C93D29}" presName="descendantText" presStyleLbl="alignAcc1" presStyleIdx="2" presStyleCnt="3">
        <dgm:presLayoutVars>
          <dgm:bulletEnabled val="1"/>
        </dgm:presLayoutVars>
      </dgm:prSet>
      <dgm:spPr/>
    </dgm:pt>
  </dgm:ptLst>
  <dgm:cxnLst>
    <dgm:cxn modelId="{2D87D612-81D8-4CBA-977F-FA39A21EDB19}" srcId="{18E6233E-AC33-45B2-85EF-1255073E5B6C}" destId="{BC59E341-1E1F-49F8-B0D1-A84F20E095BE}" srcOrd="0" destOrd="0" parTransId="{556F14B7-20D8-40F2-995F-7699E3F5159A}" sibTransId="{6951CAF2-7405-4951-9EFF-A91E24CCDCAB}"/>
    <dgm:cxn modelId="{EA45A161-B63E-4C7A-88D4-36787AD5523A}" type="presOf" srcId="{82BDC274-6A57-4F98-A2BD-097265CCDE45}" destId="{DFC9825B-2B9D-496E-8F7D-D3FEBBCAA21D}" srcOrd="0" destOrd="0" presId="urn:microsoft.com/office/officeart/2005/8/layout/chevron2"/>
    <dgm:cxn modelId="{9BA44D47-248D-4981-B7FC-3090F7B682D6}" type="presOf" srcId="{6715809A-64BC-4DBC-8954-510063C93D29}" destId="{38FC79B1-74FF-437F-806E-2471EC017535}" srcOrd="0" destOrd="0" presId="urn:microsoft.com/office/officeart/2005/8/layout/chevron2"/>
    <dgm:cxn modelId="{9B84BB55-DBAE-4D95-907A-45129E796508}" type="presOf" srcId="{BC59E341-1E1F-49F8-B0D1-A84F20E095BE}" destId="{839E4D4A-BD1F-4E57-BEC0-4093A354D1F9}" srcOrd="0" destOrd="0" presId="urn:microsoft.com/office/officeart/2005/8/layout/chevron2"/>
    <dgm:cxn modelId="{F4D32978-7386-4431-AD7C-76FA32DB22CA}" type="presOf" srcId="{7F8B7439-9651-412E-BF7E-FE851742A7FC}" destId="{0682606B-07D5-4464-BB56-C56F79482131}" srcOrd="0" destOrd="0" presId="urn:microsoft.com/office/officeart/2005/8/layout/chevron2"/>
    <dgm:cxn modelId="{6A26F77D-385E-4B37-812D-D02E32C45D76}" srcId="{82BDC274-6A57-4F98-A2BD-097265CCDE45}" destId="{6715809A-64BC-4DBC-8954-510063C93D29}" srcOrd="2" destOrd="0" parTransId="{EDBC319A-615C-4BCA-B249-9C697AF41A60}" sibTransId="{516A8234-596B-46BD-B3C9-EF94C824B734}"/>
    <dgm:cxn modelId="{9401277F-899A-413A-8A2F-2C2100EE6904}" type="presOf" srcId="{7C813936-BD96-46FB-97C9-6E7667125E83}" destId="{AA0DC239-5ABB-4318-8C5B-4CBF15A84968}" srcOrd="0" destOrd="0" presId="urn:microsoft.com/office/officeart/2005/8/layout/chevron2"/>
    <dgm:cxn modelId="{15A6AA85-6F20-4553-96DE-BE3DA0A0F267}" srcId="{82BDC274-6A57-4F98-A2BD-097265CCDE45}" destId="{18E6233E-AC33-45B2-85EF-1255073E5B6C}" srcOrd="1" destOrd="0" parTransId="{00C91103-EA26-4791-8CB5-725248CE3EB8}" sibTransId="{06DEF564-54E6-4CC5-832B-BB96F367C001}"/>
    <dgm:cxn modelId="{D0E12A96-6295-45F5-BE66-79AF8685C4A0}" srcId="{6715809A-64BC-4DBC-8954-510063C93D29}" destId="{7C813936-BD96-46FB-97C9-6E7667125E83}" srcOrd="0" destOrd="0" parTransId="{2622FB0D-FC46-4F5C-9F54-B04F7A92F761}" sibTransId="{92C1AF4C-1E1B-4DEF-94C5-7EA0B2B792FA}"/>
    <dgm:cxn modelId="{76F7099F-BA9F-4A4A-BA30-6B781B56B5E3}" type="presOf" srcId="{DC3D3AB6-508A-47F5-ABB3-F57C4D98B358}" destId="{0F2EAF45-B0A0-4878-82D8-290C52143111}" srcOrd="0" destOrd="0" presId="urn:microsoft.com/office/officeart/2005/8/layout/chevron2"/>
    <dgm:cxn modelId="{369713A0-9BD0-4F24-9A0F-1D17FA6F0F26}" srcId="{7F8B7439-9651-412E-BF7E-FE851742A7FC}" destId="{DC3D3AB6-508A-47F5-ABB3-F57C4D98B358}" srcOrd="0" destOrd="0" parTransId="{A06FF46D-3538-4271-9D27-BA8933CCD2DD}" sibTransId="{0E0C90D4-10B1-49DE-8446-51FF0D052CE4}"/>
    <dgm:cxn modelId="{64C9A7C3-732E-4367-AC34-19F00956A4A0}" srcId="{82BDC274-6A57-4F98-A2BD-097265CCDE45}" destId="{7F8B7439-9651-412E-BF7E-FE851742A7FC}" srcOrd="0" destOrd="0" parTransId="{2448A25F-4015-4717-9EDF-A6727922DD65}" sibTransId="{C5847D08-DC0F-4B0A-A661-223B44C9183D}"/>
    <dgm:cxn modelId="{938458EC-E50D-4EAB-9ADE-E8BCD64B97D5}" type="presOf" srcId="{18E6233E-AC33-45B2-85EF-1255073E5B6C}" destId="{7CD87EE0-8DBC-416C-A1C4-FB964426A72D}" srcOrd="0" destOrd="0" presId="urn:microsoft.com/office/officeart/2005/8/layout/chevron2"/>
    <dgm:cxn modelId="{21B3A139-E07F-4843-805C-24F04DB8D1B3}" type="presParOf" srcId="{DFC9825B-2B9D-496E-8F7D-D3FEBBCAA21D}" destId="{EE01E2DC-AD41-4FB0-B5C8-DAC5CE79277A}" srcOrd="0" destOrd="0" presId="urn:microsoft.com/office/officeart/2005/8/layout/chevron2"/>
    <dgm:cxn modelId="{3CB0E8FE-6C44-40B1-B766-2D1B79C1BE30}" type="presParOf" srcId="{EE01E2DC-AD41-4FB0-B5C8-DAC5CE79277A}" destId="{0682606B-07D5-4464-BB56-C56F79482131}" srcOrd="0" destOrd="0" presId="urn:microsoft.com/office/officeart/2005/8/layout/chevron2"/>
    <dgm:cxn modelId="{11CD9B61-E0EB-403C-B638-4D22F7D759AA}" type="presParOf" srcId="{EE01E2DC-AD41-4FB0-B5C8-DAC5CE79277A}" destId="{0F2EAF45-B0A0-4878-82D8-290C52143111}" srcOrd="1" destOrd="0" presId="urn:microsoft.com/office/officeart/2005/8/layout/chevron2"/>
    <dgm:cxn modelId="{88A2C220-16A4-4EE1-BAEA-E94BAD65261E}" type="presParOf" srcId="{DFC9825B-2B9D-496E-8F7D-D3FEBBCAA21D}" destId="{D0C9736B-66BA-431F-8718-F334CF6ED437}" srcOrd="1" destOrd="0" presId="urn:microsoft.com/office/officeart/2005/8/layout/chevron2"/>
    <dgm:cxn modelId="{116FEDFA-B9F9-4F6A-9920-3CBF0A6E7D71}" type="presParOf" srcId="{DFC9825B-2B9D-496E-8F7D-D3FEBBCAA21D}" destId="{21DCCD05-57F0-46A1-BF3C-56C00490B2D6}" srcOrd="2" destOrd="0" presId="urn:microsoft.com/office/officeart/2005/8/layout/chevron2"/>
    <dgm:cxn modelId="{A2B548BA-639C-4996-9C3E-4D44209AA460}" type="presParOf" srcId="{21DCCD05-57F0-46A1-BF3C-56C00490B2D6}" destId="{7CD87EE0-8DBC-416C-A1C4-FB964426A72D}" srcOrd="0" destOrd="0" presId="urn:microsoft.com/office/officeart/2005/8/layout/chevron2"/>
    <dgm:cxn modelId="{D66DAC8D-E76F-45D2-BCF8-E2252A13E5C7}" type="presParOf" srcId="{21DCCD05-57F0-46A1-BF3C-56C00490B2D6}" destId="{839E4D4A-BD1F-4E57-BEC0-4093A354D1F9}" srcOrd="1" destOrd="0" presId="urn:microsoft.com/office/officeart/2005/8/layout/chevron2"/>
    <dgm:cxn modelId="{A34D1B05-F4C0-4395-A3C8-B2D3EB2826E6}" type="presParOf" srcId="{DFC9825B-2B9D-496E-8F7D-D3FEBBCAA21D}" destId="{58A7FB1C-0CB2-458C-AAF2-0CD0F9FBF24F}" srcOrd="3" destOrd="0" presId="urn:microsoft.com/office/officeart/2005/8/layout/chevron2"/>
    <dgm:cxn modelId="{5B39A492-CCE0-44DB-A366-96D151146159}" type="presParOf" srcId="{DFC9825B-2B9D-496E-8F7D-D3FEBBCAA21D}" destId="{0119A762-437A-4515-B81A-C4EB5D27A8CB}" srcOrd="4" destOrd="0" presId="urn:microsoft.com/office/officeart/2005/8/layout/chevron2"/>
    <dgm:cxn modelId="{353DD160-7E00-480F-A82A-C16CED2D4B0B}" type="presParOf" srcId="{0119A762-437A-4515-B81A-C4EB5D27A8CB}" destId="{38FC79B1-74FF-437F-806E-2471EC017535}" srcOrd="0" destOrd="0" presId="urn:microsoft.com/office/officeart/2005/8/layout/chevron2"/>
    <dgm:cxn modelId="{D00880B5-80B6-4037-8342-FE92F904AEC0}" type="presParOf" srcId="{0119A762-437A-4515-B81A-C4EB5D27A8CB}" destId="{AA0DC239-5ABB-4318-8C5B-4CBF15A8496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2606B-07D5-4464-BB56-C56F79482131}">
      <dsp:nvSpPr>
        <dsp:cNvPr id="0" name=""/>
        <dsp:cNvSpPr/>
      </dsp:nvSpPr>
      <dsp:spPr>
        <a:xfrm rot="5400000">
          <a:off x="-190049" y="191495"/>
          <a:ext cx="1266996" cy="886897"/>
        </a:xfrm>
        <a:prstGeom prst="chevron">
          <a:avLst/>
        </a:prstGeom>
        <a:solidFill>
          <a:schemeClr val="accent6"/>
        </a:solidFill>
        <a:ln w="19050" cap="flat" cmpd="sng" algn="ctr">
          <a:solidFill>
            <a:srgbClr val="5DB54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i-FI" sz="2400" kern="1200" dirty="0"/>
            <a:t>1</a:t>
          </a:r>
        </a:p>
      </dsp:txBody>
      <dsp:txXfrm rot="-5400000">
        <a:off x="1" y="444895"/>
        <a:ext cx="886897" cy="380099"/>
      </dsp:txXfrm>
    </dsp:sp>
    <dsp:sp modelId="{0F2EAF45-B0A0-4878-82D8-290C52143111}">
      <dsp:nvSpPr>
        <dsp:cNvPr id="0" name=""/>
        <dsp:cNvSpPr/>
      </dsp:nvSpPr>
      <dsp:spPr>
        <a:xfrm rot="5400000">
          <a:off x="3939266" y="-3050922"/>
          <a:ext cx="823547" cy="6928285"/>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FontTx/>
            <a:buNone/>
          </a:pPr>
          <a:r>
            <a:rPr lang="fi-FI" sz="3700" kern="1200" dirty="0"/>
            <a:t>Tunnista pääsidosryhmät</a:t>
          </a:r>
        </a:p>
      </dsp:txBody>
      <dsp:txXfrm rot="-5400000">
        <a:off x="886897" y="41649"/>
        <a:ext cx="6888083" cy="743143"/>
      </dsp:txXfrm>
    </dsp:sp>
    <dsp:sp modelId="{7CD87EE0-8DBC-416C-A1C4-FB964426A72D}">
      <dsp:nvSpPr>
        <dsp:cNvPr id="0" name=""/>
        <dsp:cNvSpPr/>
      </dsp:nvSpPr>
      <dsp:spPr>
        <a:xfrm rot="5400000">
          <a:off x="-190049" y="1259181"/>
          <a:ext cx="1266996" cy="886897"/>
        </a:xfrm>
        <a:prstGeom prst="chevron">
          <a:avLst/>
        </a:prstGeom>
        <a:solidFill>
          <a:schemeClr val="accent6"/>
        </a:solidFill>
        <a:ln w="19050" cap="flat" cmpd="sng" algn="ctr">
          <a:solidFill>
            <a:srgbClr val="5DB54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i-FI" sz="2400" kern="1200" dirty="0"/>
            <a:t>2</a:t>
          </a:r>
        </a:p>
      </dsp:txBody>
      <dsp:txXfrm rot="-5400000">
        <a:off x="1" y="1512581"/>
        <a:ext cx="886897" cy="380099"/>
      </dsp:txXfrm>
    </dsp:sp>
    <dsp:sp modelId="{839E4D4A-BD1F-4E57-BEC0-4093A354D1F9}">
      <dsp:nvSpPr>
        <dsp:cNvPr id="0" name=""/>
        <dsp:cNvSpPr/>
      </dsp:nvSpPr>
      <dsp:spPr>
        <a:xfrm rot="5400000">
          <a:off x="3939266" y="-1983236"/>
          <a:ext cx="823547" cy="6928285"/>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FontTx/>
            <a:buNone/>
          </a:pPr>
          <a:r>
            <a:rPr lang="fi-FI" sz="3700" kern="1200" dirty="0"/>
            <a:t>Tunnista olennaiset sidosryhmät</a:t>
          </a:r>
        </a:p>
      </dsp:txBody>
      <dsp:txXfrm rot="-5400000">
        <a:off x="886897" y="1109335"/>
        <a:ext cx="6888083" cy="743143"/>
      </dsp:txXfrm>
    </dsp:sp>
    <dsp:sp modelId="{38FC79B1-74FF-437F-806E-2471EC017535}">
      <dsp:nvSpPr>
        <dsp:cNvPr id="0" name=""/>
        <dsp:cNvSpPr/>
      </dsp:nvSpPr>
      <dsp:spPr>
        <a:xfrm rot="5400000">
          <a:off x="-190049" y="2326867"/>
          <a:ext cx="1266996" cy="886897"/>
        </a:xfrm>
        <a:prstGeom prst="chevron">
          <a:avLst/>
        </a:prstGeom>
        <a:solidFill>
          <a:schemeClr val="accent6"/>
        </a:solidFill>
        <a:ln w="19050" cap="flat" cmpd="sng" algn="ctr">
          <a:solidFill>
            <a:srgbClr val="5DB54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i-FI" sz="2400" kern="1200" dirty="0"/>
            <a:t>3</a:t>
          </a:r>
        </a:p>
      </dsp:txBody>
      <dsp:txXfrm rot="-5400000">
        <a:off x="1" y="2580267"/>
        <a:ext cx="886897" cy="380099"/>
      </dsp:txXfrm>
    </dsp:sp>
    <dsp:sp modelId="{AA0DC239-5ABB-4318-8C5B-4CBF15A84968}">
      <dsp:nvSpPr>
        <dsp:cNvPr id="0" name=""/>
        <dsp:cNvSpPr/>
      </dsp:nvSpPr>
      <dsp:spPr>
        <a:xfrm rot="5400000">
          <a:off x="3939266" y="-915550"/>
          <a:ext cx="823547" cy="6928285"/>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a:lnSpc>
              <a:spcPct val="90000"/>
            </a:lnSpc>
            <a:spcBef>
              <a:spcPct val="0"/>
            </a:spcBef>
            <a:spcAft>
              <a:spcPct val="15000"/>
            </a:spcAft>
            <a:buFontTx/>
            <a:buNone/>
          </a:pPr>
          <a:r>
            <a:rPr lang="fi-FI" sz="3700" kern="1200" dirty="0"/>
            <a:t>Suunnittele osallistaminen</a:t>
          </a:r>
        </a:p>
      </dsp:txBody>
      <dsp:txXfrm rot="-5400000">
        <a:off x="886897" y="2177021"/>
        <a:ext cx="6888083" cy="74314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0BFF2E-7F05-41FE-96AC-40C9F158C64A}" type="datetimeFigureOut">
              <a:rPr lang="fi-FI" smtClean="0"/>
              <a:t>6.10.2025</a:t>
            </a:fld>
            <a:endParaRPr lang="fi-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8359E7-4256-48C3-8FA5-FA2EC7064260}" type="slidenum">
              <a:rPr lang="fi-FI" smtClean="0"/>
              <a:t>‹#›</a:t>
            </a:fld>
            <a:endParaRPr lang="fi-FI" dirty="0"/>
          </a:p>
        </p:txBody>
      </p:sp>
    </p:spTree>
    <p:extLst>
      <p:ext uri="{BB962C8B-B14F-4D97-AF65-F5344CB8AC3E}">
        <p14:creationId xmlns:p14="http://schemas.microsoft.com/office/powerpoint/2010/main" val="1397505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88359E7-4256-48C3-8FA5-FA2EC7064260}" type="slidenum">
              <a:rPr lang="fi-FI" smtClean="0"/>
              <a:t>1</a:t>
            </a:fld>
            <a:endParaRPr lang="fi-FI" dirty="0"/>
          </a:p>
        </p:txBody>
      </p:sp>
    </p:spTree>
    <p:extLst>
      <p:ext uri="{BB962C8B-B14F-4D97-AF65-F5344CB8AC3E}">
        <p14:creationId xmlns:p14="http://schemas.microsoft.com/office/powerpoint/2010/main" val="1127037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88359E7-4256-48C3-8FA5-FA2EC7064260}" type="slidenum">
              <a:rPr lang="fi-FI" smtClean="0"/>
              <a:t>2</a:t>
            </a:fld>
            <a:endParaRPr lang="fi-FI" dirty="0"/>
          </a:p>
        </p:txBody>
      </p:sp>
    </p:spTree>
    <p:extLst>
      <p:ext uri="{BB962C8B-B14F-4D97-AF65-F5344CB8AC3E}">
        <p14:creationId xmlns:p14="http://schemas.microsoft.com/office/powerpoint/2010/main" val="1438422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5702F-4F01-7796-437F-48639CC891F0}"/>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F87C15B5-5C9C-B521-FE65-AD2C599CE528}"/>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3CE513A2-627C-7E89-092C-6F887754780C}"/>
              </a:ext>
            </a:extLst>
          </p:cNvPr>
          <p:cNvSpPr>
            <a:spLocks noGrp="1"/>
          </p:cNvSpPr>
          <p:nvPr>
            <p:ph type="body" idx="1"/>
          </p:nvPr>
        </p:nvSpPr>
        <p:spPr/>
        <p:txBody>
          <a:bodyPr/>
          <a:lstStyle/>
          <a:p>
            <a:endParaRPr lang="fi-FI" dirty="0"/>
          </a:p>
        </p:txBody>
      </p:sp>
      <p:sp>
        <p:nvSpPr>
          <p:cNvPr id="4" name="Dian numeron paikkamerkki 3">
            <a:extLst>
              <a:ext uri="{FF2B5EF4-FFF2-40B4-BE49-F238E27FC236}">
                <a16:creationId xmlns:a16="http://schemas.microsoft.com/office/drawing/2014/main" id="{4AFC8E5F-05CF-7BD5-F0CE-66606C3A84C1}"/>
              </a:ext>
            </a:extLst>
          </p:cNvPr>
          <p:cNvSpPr>
            <a:spLocks noGrp="1"/>
          </p:cNvSpPr>
          <p:nvPr>
            <p:ph type="sldNum" sz="quarter" idx="5"/>
          </p:nvPr>
        </p:nvSpPr>
        <p:spPr/>
        <p:txBody>
          <a:bodyPr/>
          <a:lstStyle/>
          <a:p>
            <a:fld id="{D88359E7-4256-48C3-8FA5-FA2EC7064260}" type="slidenum">
              <a:rPr lang="fi-FI" smtClean="0"/>
              <a:t>3</a:t>
            </a:fld>
            <a:endParaRPr lang="fi-FI" dirty="0"/>
          </a:p>
        </p:txBody>
      </p:sp>
    </p:spTree>
    <p:extLst>
      <p:ext uri="{BB962C8B-B14F-4D97-AF65-F5344CB8AC3E}">
        <p14:creationId xmlns:p14="http://schemas.microsoft.com/office/powerpoint/2010/main" val="742088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88359E7-4256-48C3-8FA5-FA2EC7064260}" type="slidenum">
              <a:rPr lang="fi-FI" smtClean="0"/>
              <a:t>4</a:t>
            </a:fld>
            <a:endParaRPr lang="fi-FI" dirty="0"/>
          </a:p>
        </p:txBody>
      </p:sp>
    </p:spTree>
    <p:extLst>
      <p:ext uri="{BB962C8B-B14F-4D97-AF65-F5344CB8AC3E}">
        <p14:creationId xmlns:p14="http://schemas.microsoft.com/office/powerpoint/2010/main" val="247865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88359E7-4256-48C3-8FA5-FA2EC7064260}" type="slidenum">
              <a:rPr lang="fi-FI" smtClean="0"/>
              <a:t>5</a:t>
            </a:fld>
            <a:endParaRPr lang="fi-FI" dirty="0"/>
          </a:p>
        </p:txBody>
      </p:sp>
    </p:spTree>
    <p:extLst>
      <p:ext uri="{BB962C8B-B14F-4D97-AF65-F5344CB8AC3E}">
        <p14:creationId xmlns:p14="http://schemas.microsoft.com/office/powerpoint/2010/main" val="3101732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3CC91-BEAA-C2BC-B8C6-0459947D4E92}"/>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D11FBA09-16C4-3AF7-5306-119EAEF24407}"/>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E1CFE40F-2CBB-ECC1-4923-89B90D6D79D6}"/>
              </a:ext>
            </a:extLst>
          </p:cNvPr>
          <p:cNvSpPr>
            <a:spLocks noGrp="1"/>
          </p:cNvSpPr>
          <p:nvPr>
            <p:ph type="body" idx="1"/>
          </p:nvPr>
        </p:nvSpPr>
        <p:spPr/>
        <p:txBody>
          <a:bodyPr/>
          <a:lstStyle/>
          <a:p>
            <a:endParaRPr lang="fi-FI" dirty="0"/>
          </a:p>
        </p:txBody>
      </p:sp>
      <p:sp>
        <p:nvSpPr>
          <p:cNvPr id="4" name="Dian numeron paikkamerkki 3">
            <a:extLst>
              <a:ext uri="{FF2B5EF4-FFF2-40B4-BE49-F238E27FC236}">
                <a16:creationId xmlns:a16="http://schemas.microsoft.com/office/drawing/2014/main" id="{2C1DDF9C-49A7-1E99-0416-9BC840BEEF45}"/>
              </a:ext>
            </a:extLst>
          </p:cNvPr>
          <p:cNvSpPr>
            <a:spLocks noGrp="1"/>
          </p:cNvSpPr>
          <p:nvPr>
            <p:ph type="sldNum" sz="quarter" idx="5"/>
          </p:nvPr>
        </p:nvSpPr>
        <p:spPr/>
        <p:txBody>
          <a:bodyPr/>
          <a:lstStyle/>
          <a:p>
            <a:fld id="{D88359E7-4256-48C3-8FA5-FA2EC7064260}" type="slidenum">
              <a:rPr lang="fi-FI" smtClean="0"/>
              <a:t>6</a:t>
            </a:fld>
            <a:endParaRPr lang="fi-FI" dirty="0"/>
          </a:p>
        </p:txBody>
      </p:sp>
    </p:spTree>
    <p:extLst>
      <p:ext uri="{BB962C8B-B14F-4D97-AF65-F5344CB8AC3E}">
        <p14:creationId xmlns:p14="http://schemas.microsoft.com/office/powerpoint/2010/main" val="3434520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31F04-2E3A-2E52-5DA4-C2C57DBA16DF}"/>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BDF374C6-6DF3-D16F-9A06-837F05A74A37}"/>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E28C4739-EA47-8D06-6B2F-0362C8D65B18}"/>
              </a:ext>
            </a:extLst>
          </p:cNvPr>
          <p:cNvSpPr>
            <a:spLocks noGrp="1"/>
          </p:cNvSpPr>
          <p:nvPr>
            <p:ph type="body" idx="1"/>
          </p:nvPr>
        </p:nvSpPr>
        <p:spPr/>
        <p:txBody>
          <a:bodyPr/>
          <a:lstStyle/>
          <a:p>
            <a:endParaRPr lang="fi-FI" dirty="0"/>
          </a:p>
        </p:txBody>
      </p:sp>
      <p:sp>
        <p:nvSpPr>
          <p:cNvPr id="4" name="Dian numeron paikkamerkki 3">
            <a:extLst>
              <a:ext uri="{FF2B5EF4-FFF2-40B4-BE49-F238E27FC236}">
                <a16:creationId xmlns:a16="http://schemas.microsoft.com/office/drawing/2014/main" id="{AFE98062-EAD0-990C-9338-EC0478307DC1}"/>
              </a:ext>
            </a:extLst>
          </p:cNvPr>
          <p:cNvSpPr>
            <a:spLocks noGrp="1"/>
          </p:cNvSpPr>
          <p:nvPr>
            <p:ph type="sldNum" sz="quarter" idx="5"/>
          </p:nvPr>
        </p:nvSpPr>
        <p:spPr/>
        <p:txBody>
          <a:bodyPr/>
          <a:lstStyle/>
          <a:p>
            <a:fld id="{D88359E7-4256-48C3-8FA5-FA2EC7064260}" type="slidenum">
              <a:rPr lang="fi-FI" smtClean="0"/>
              <a:t>7</a:t>
            </a:fld>
            <a:endParaRPr lang="fi-FI" dirty="0"/>
          </a:p>
        </p:txBody>
      </p:sp>
    </p:spTree>
    <p:extLst>
      <p:ext uri="{BB962C8B-B14F-4D97-AF65-F5344CB8AC3E}">
        <p14:creationId xmlns:p14="http://schemas.microsoft.com/office/powerpoint/2010/main" val="334080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5B1DC24-3009-1F84-7C95-0D15A9ACB571}"/>
              </a:ext>
            </a:extLst>
          </p:cNvPr>
          <p:cNvSpPr>
            <a:spLocks noGrp="1"/>
          </p:cNvSpPr>
          <p:nvPr>
            <p:ph type="dt" sz="half" idx="10"/>
          </p:nvPr>
        </p:nvSpPr>
        <p:spPr/>
        <p:txBody>
          <a:bodyPr/>
          <a:lstStyle/>
          <a:p>
            <a:fld id="{AD5C4918-ACD4-4BB0-BEA3-2A44A2DD5E7F}" type="datetimeFigureOut">
              <a:rPr lang="fi-FI" smtClean="0"/>
              <a:t>6.10.2025</a:t>
            </a:fld>
            <a:endParaRPr lang="fi-FI" dirty="0"/>
          </a:p>
        </p:txBody>
      </p:sp>
      <p:sp>
        <p:nvSpPr>
          <p:cNvPr id="5" name="Footer Placeholder 4">
            <a:extLst>
              <a:ext uri="{FF2B5EF4-FFF2-40B4-BE49-F238E27FC236}">
                <a16:creationId xmlns:a16="http://schemas.microsoft.com/office/drawing/2014/main" id="{0D71CADB-592C-C573-1CC8-802A697B36C3}"/>
              </a:ext>
            </a:extLst>
          </p:cNvPr>
          <p:cNvSpPr>
            <a:spLocks noGrp="1"/>
          </p:cNvSpPr>
          <p:nvPr>
            <p:ph type="ftr" sz="quarter" idx="11"/>
          </p:nvPr>
        </p:nvSpPr>
        <p:spPr>
          <a:xfrm>
            <a:off x="4038600" y="6356350"/>
            <a:ext cx="4114800" cy="365125"/>
          </a:xfrm>
          <a:prstGeom prst="rect">
            <a:avLst/>
          </a:prstGeom>
        </p:spPr>
        <p:txBody>
          <a:bodyPr/>
          <a:lstStyle/>
          <a:p>
            <a:endParaRPr lang="fi-FI" dirty="0"/>
          </a:p>
        </p:txBody>
      </p:sp>
      <p:sp>
        <p:nvSpPr>
          <p:cNvPr id="6" name="Slide Number Placeholder 5">
            <a:extLst>
              <a:ext uri="{FF2B5EF4-FFF2-40B4-BE49-F238E27FC236}">
                <a16:creationId xmlns:a16="http://schemas.microsoft.com/office/drawing/2014/main" id="{AF48EC99-7D4C-F81A-92CA-D00A2E699A7A}"/>
              </a:ext>
            </a:extLst>
          </p:cNvPr>
          <p:cNvSpPr>
            <a:spLocks noGrp="1"/>
          </p:cNvSpPr>
          <p:nvPr>
            <p:ph type="sldNum" sz="quarter" idx="12"/>
          </p:nvPr>
        </p:nvSpPr>
        <p:spPr/>
        <p:txBody>
          <a:bodyPr/>
          <a:lstStyle/>
          <a:p>
            <a:fld id="{76C498F5-090A-462B-86C8-F27855D41224}" type="slidenum">
              <a:rPr lang="fi-FI" smtClean="0"/>
              <a:t>‹#›</a:t>
            </a:fld>
            <a:endParaRPr lang="fi-FI" dirty="0"/>
          </a:p>
        </p:txBody>
      </p:sp>
      <p:sp>
        <p:nvSpPr>
          <p:cNvPr id="9" name="Title 1">
            <a:extLst>
              <a:ext uri="{FF2B5EF4-FFF2-40B4-BE49-F238E27FC236}">
                <a16:creationId xmlns:a16="http://schemas.microsoft.com/office/drawing/2014/main" id="{FFB6B771-240D-8161-EFD5-02BA097238EF}"/>
              </a:ext>
            </a:extLst>
          </p:cNvPr>
          <p:cNvSpPr>
            <a:spLocks noGrp="1"/>
          </p:cNvSpPr>
          <p:nvPr>
            <p:ph type="ctrTitle"/>
          </p:nvPr>
        </p:nvSpPr>
        <p:spPr>
          <a:xfrm>
            <a:off x="1524000" y="1131900"/>
            <a:ext cx="9144000" cy="1619781"/>
          </a:xfrm>
        </p:spPr>
        <p:txBody>
          <a:bodyPr anchor="b">
            <a:normAutofit/>
          </a:bodyPr>
          <a:lstStyle>
            <a:lvl1pPr algn="ctr">
              <a:defRPr sz="4800"/>
            </a:lvl1pPr>
          </a:lstStyle>
          <a:p>
            <a:r>
              <a:rPr lang="en-US"/>
              <a:t>Click to edit Master title style</a:t>
            </a:r>
            <a:endParaRPr lang="fi-FI"/>
          </a:p>
        </p:txBody>
      </p:sp>
      <p:sp>
        <p:nvSpPr>
          <p:cNvPr id="10" name="Subtitle 2">
            <a:extLst>
              <a:ext uri="{FF2B5EF4-FFF2-40B4-BE49-F238E27FC236}">
                <a16:creationId xmlns:a16="http://schemas.microsoft.com/office/drawing/2014/main" id="{53E8836F-3BE6-C9A8-3714-EE78222876A8}"/>
              </a:ext>
            </a:extLst>
          </p:cNvPr>
          <p:cNvSpPr>
            <a:spLocks noGrp="1"/>
          </p:cNvSpPr>
          <p:nvPr>
            <p:ph type="subTitle" idx="1"/>
          </p:nvPr>
        </p:nvSpPr>
        <p:spPr>
          <a:xfrm>
            <a:off x="1524000" y="276570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Tree>
    <p:extLst>
      <p:ext uri="{BB962C8B-B14F-4D97-AF65-F5344CB8AC3E}">
        <p14:creationId xmlns:p14="http://schemas.microsoft.com/office/powerpoint/2010/main" val="2462943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8ECF2-B8A4-B8F9-37F1-9DB01E459EEA}"/>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E9875A50-3AB3-1E16-2A6A-EAEB871335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D91FC498-42F2-CA13-2EC2-C10710CC3C46}"/>
              </a:ext>
            </a:extLst>
          </p:cNvPr>
          <p:cNvSpPr>
            <a:spLocks noGrp="1"/>
          </p:cNvSpPr>
          <p:nvPr>
            <p:ph type="dt" sz="half" idx="10"/>
          </p:nvPr>
        </p:nvSpPr>
        <p:spPr/>
        <p:txBody>
          <a:bodyPr/>
          <a:lstStyle/>
          <a:p>
            <a:fld id="{AD5C4918-ACD4-4BB0-BEA3-2A44A2DD5E7F}" type="datetimeFigureOut">
              <a:rPr lang="fi-FI" smtClean="0"/>
              <a:t>6.10.2025</a:t>
            </a:fld>
            <a:endParaRPr lang="fi-FI" dirty="0"/>
          </a:p>
        </p:txBody>
      </p:sp>
      <p:sp>
        <p:nvSpPr>
          <p:cNvPr id="5" name="Footer Placeholder 4">
            <a:extLst>
              <a:ext uri="{FF2B5EF4-FFF2-40B4-BE49-F238E27FC236}">
                <a16:creationId xmlns:a16="http://schemas.microsoft.com/office/drawing/2014/main" id="{2942DFBE-49C8-97B8-EC5A-768AF6ED7DCA}"/>
              </a:ext>
            </a:extLst>
          </p:cNvPr>
          <p:cNvSpPr>
            <a:spLocks noGrp="1"/>
          </p:cNvSpPr>
          <p:nvPr>
            <p:ph type="ftr" sz="quarter" idx="11"/>
          </p:nvPr>
        </p:nvSpPr>
        <p:spPr>
          <a:xfrm>
            <a:off x="4038600" y="6356350"/>
            <a:ext cx="4114800" cy="365125"/>
          </a:xfrm>
          <a:prstGeom prst="rect">
            <a:avLst/>
          </a:prstGeom>
        </p:spPr>
        <p:txBody>
          <a:bodyPr/>
          <a:lstStyle/>
          <a:p>
            <a:endParaRPr lang="fi-FI" dirty="0"/>
          </a:p>
        </p:txBody>
      </p:sp>
      <p:sp>
        <p:nvSpPr>
          <p:cNvPr id="6" name="Slide Number Placeholder 5">
            <a:extLst>
              <a:ext uri="{FF2B5EF4-FFF2-40B4-BE49-F238E27FC236}">
                <a16:creationId xmlns:a16="http://schemas.microsoft.com/office/drawing/2014/main" id="{297E847C-C754-33D6-A8D9-44E2821C1432}"/>
              </a:ext>
            </a:extLst>
          </p:cNvPr>
          <p:cNvSpPr>
            <a:spLocks noGrp="1"/>
          </p:cNvSpPr>
          <p:nvPr>
            <p:ph type="sldNum" sz="quarter" idx="12"/>
          </p:nvPr>
        </p:nvSpPr>
        <p:spPr/>
        <p:txBody>
          <a:bodyPr/>
          <a:lstStyle/>
          <a:p>
            <a:fld id="{76C498F5-090A-462B-86C8-F27855D41224}" type="slidenum">
              <a:rPr lang="fi-FI" smtClean="0"/>
              <a:t>‹#›</a:t>
            </a:fld>
            <a:endParaRPr lang="fi-FI" dirty="0"/>
          </a:p>
        </p:txBody>
      </p:sp>
    </p:spTree>
    <p:extLst>
      <p:ext uri="{BB962C8B-B14F-4D97-AF65-F5344CB8AC3E}">
        <p14:creationId xmlns:p14="http://schemas.microsoft.com/office/powerpoint/2010/main" val="3145858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01005F-8F82-C616-6A7A-0DEA217308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D03CA72C-2E58-B156-41C1-F60ECB2559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BA8CDA89-1B6E-634E-3634-505777A03CC3}"/>
              </a:ext>
            </a:extLst>
          </p:cNvPr>
          <p:cNvSpPr>
            <a:spLocks noGrp="1"/>
          </p:cNvSpPr>
          <p:nvPr>
            <p:ph type="dt" sz="half" idx="10"/>
          </p:nvPr>
        </p:nvSpPr>
        <p:spPr/>
        <p:txBody>
          <a:bodyPr/>
          <a:lstStyle/>
          <a:p>
            <a:fld id="{AD5C4918-ACD4-4BB0-BEA3-2A44A2DD5E7F}" type="datetimeFigureOut">
              <a:rPr lang="fi-FI" smtClean="0"/>
              <a:t>6.10.2025</a:t>
            </a:fld>
            <a:endParaRPr lang="fi-FI" dirty="0"/>
          </a:p>
        </p:txBody>
      </p:sp>
      <p:sp>
        <p:nvSpPr>
          <p:cNvPr id="5" name="Footer Placeholder 4">
            <a:extLst>
              <a:ext uri="{FF2B5EF4-FFF2-40B4-BE49-F238E27FC236}">
                <a16:creationId xmlns:a16="http://schemas.microsoft.com/office/drawing/2014/main" id="{81E355B5-403D-071C-E8EB-16D69BBD1785}"/>
              </a:ext>
            </a:extLst>
          </p:cNvPr>
          <p:cNvSpPr>
            <a:spLocks noGrp="1"/>
          </p:cNvSpPr>
          <p:nvPr>
            <p:ph type="ftr" sz="quarter" idx="11"/>
          </p:nvPr>
        </p:nvSpPr>
        <p:spPr>
          <a:xfrm>
            <a:off x="4038600" y="6356350"/>
            <a:ext cx="4114800" cy="365125"/>
          </a:xfrm>
          <a:prstGeom prst="rect">
            <a:avLst/>
          </a:prstGeom>
        </p:spPr>
        <p:txBody>
          <a:bodyPr/>
          <a:lstStyle/>
          <a:p>
            <a:endParaRPr lang="fi-FI" dirty="0"/>
          </a:p>
        </p:txBody>
      </p:sp>
      <p:sp>
        <p:nvSpPr>
          <p:cNvPr id="6" name="Slide Number Placeholder 5">
            <a:extLst>
              <a:ext uri="{FF2B5EF4-FFF2-40B4-BE49-F238E27FC236}">
                <a16:creationId xmlns:a16="http://schemas.microsoft.com/office/drawing/2014/main" id="{59FDAB57-9A30-4061-6C3F-08A48FF3B798}"/>
              </a:ext>
            </a:extLst>
          </p:cNvPr>
          <p:cNvSpPr>
            <a:spLocks noGrp="1"/>
          </p:cNvSpPr>
          <p:nvPr>
            <p:ph type="sldNum" sz="quarter" idx="12"/>
          </p:nvPr>
        </p:nvSpPr>
        <p:spPr/>
        <p:txBody>
          <a:bodyPr/>
          <a:lstStyle/>
          <a:p>
            <a:fld id="{76C498F5-090A-462B-86C8-F27855D41224}" type="slidenum">
              <a:rPr lang="fi-FI" smtClean="0"/>
              <a:t>‹#›</a:t>
            </a:fld>
            <a:endParaRPr lang="fi-FI" dirty="0"/>
          </a:p>
        </p:txBody>
      </p:sp>
    </p:spTree>
    <p:extLst>
      <p:ext uri="{BB962C8B-B14F-4D97-AF65-F5344CB8AC3E}">
        <p14:creationId xmlns:p14="http://schemas.microsoft.com/office/powerpoint/2010/main" val="643334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B80A5-7249-DF8F-D008-71E28BC6CD4E}"/>
              </a:ext>
            </a:extLst>
          </p:cNvPr>
          <p:cNvSpPr>
            <a:spLocks noGrp="1"/>
          </p:cNvSpPr>
          <p:nvPr>
            <p:ph type="ctrTitle"/>
          </p:nvPr>
        </p:nvSpPr>
        <p:spPr>
          <a:xfrm>
            <a:off x="1524000" y="1131900"/>
            <a:ext cx="9144000" cy="1619781"/>
          </a:xfrm>
        </p:spPr>
        <p:txBody>
          <a:bodyPr anchor="b">
            <a:normAutofit/>
          </a:bodyPr>
          <a:lstStyle>
            <a:lvl1pPr algn="ctr">
              <a:defRPr sz="4800"/>
            </a:lvl1pPr>
          </a:lstStyle>
          <a:p>
            <a:r>
              <a:rPr lang="en-US"/>
              <a:t>Click to edit Master title style</a:t>
            </a:r>
            <a:endParaRPr lang="fi-FI"/>
          </a:p>
        </p:txBody>
      </p:sp>
      <p:sp>
        <p:nvSpPr>
          <p:cNvPr id="3" name="Subtitle 2">
            <a:extLst>
              <a:ext uri="{FF2B5EF4-FFF2-40B4-BE49-F238E27FC236}">
                <a16:creationId xmlns:a16="http://schemas.microsoft.com/office/drawing/2014/main" id="{B379411D-2168-B2D8-0B63-F18F87827216}"/>
              </a:ext>
            </a:extLst>
          </p:cNvPr>
          <p:cNvSpPr>
            <a:spLocks noGrp="1"/>
          </p:cNvSpPr>
          <p:nvPr>
            <p:ph type="subTitle" idx="1"/>
          </p:nvPr>
        </p:nvSpPr>
        <p:spPr>
          <a:xfrm>
            <a:off x="1524000" y="276570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25B1DC24-3009-1F84-7C95-0D15A9ACB571}"/>
              </a:ext>
            </a:extLst>
          </p:cNvPr>
          <p:cNvSpPr>
            <a:spLocks noGrp="1"/>
          </p:cNvSpPr>
          <p:nvPr>
            <p:ph type="dt" sz="half" idx="10"/>
          </p:nvPr>
        </p:nvSpPr>
        <p:spPr>
          <a:xfrm>
            <a:off x="2310364" y="6246254"/>
            <a:ext cx="2313394" cy="271227"/>
          </a:xfrm>
          <a:prstGeom prst="rect">
            <a:avLst/>
          </a:prstGeom>
        </p:spPr>
        <p:txBody>
          <a:bodyPr/>
          <a:lstStyle/>
          <a:p>
            <a:fld id="{AD5C4918-ACD4-4BB0-BEA3-2A44A2DD5E7F}" type="datetimeFigureOut">
              <a:rPr lang="fi-FI" smtClean="0"/>
              <a:t>6.10.2025</a:t>
            </a:fld>
            <a:endParaRPr lang="fi-FI" dirty="0"/>
          </a:p>
        </p:txBody>
      </p:sp>
      <p:sp>
        <p:nvSpPr>
          <p:cNvPr id="5" name="Footer Placeholder 4">
            <a:extLst>
              <a:ext uri="{FF2B5EF4-FFF2-40B4-BE49-F238E27FC236}">
                <a16:creationId xmlns:a16="http://schemas.microsoft.com/office/drawing/2014/main" id="{0D71CADB-592C-C573-1CC8-802A697B36C3}"/>
              </a:ext>
            </a:extLst>
          </p:cNvPr>
          <p:cNvSpPr>
            <a:spLocks noGrp="1"/>
          </p:cNvSpPr>
          <p:nvPr>
            <p:ph type="ftr" sz="quarter" idx="11"/>
          </p:nvPr>
        </p:nvSpPr>
        <p:spPr>
          <a:xfrm>
            <a:off x="4038600" y="6356350"/>
            <a:ext cx="4114800" cy="365125"/>
          </a:xfrm>
          <a:prstGeom prst="rect">
            <a:avLst/>
          </a:prstGeom>
        </p:spPr>
        <p:txBody>
          <a:bodyPr/>
          <a:lstStyle/>
          <a:p>
            <a:endParaRPr lang="fi-FI" dirty="0"/>
          </a:p>
        </p:txBody>
      </p:sp>
      <p:sp>
        <p:nvSpPr>
          <p:cNvPr id="6" name="Slide Number Placeholder 5">
            <a:extLst>
              <a:ext uri="{FF2B5EF4-FFF2-40B4-BE49-F238E27FC236}">
                <a16:creationId xmlns:a16="http://schemas.microsoft.com/office/drawing/2014/main" id="{AF48EC99-7D4C-F81A-92CA-D00A2E699A7A}"/>
              </a:ext>
            </a:extLst>
          </p:cNvPr>
          <p:cNvSpPr>
            <a:spLocks noGrp="1"/>
          </p:cNvSpPr>
          <p:nvPr>
            <p:ph type="sldNum" sz="quarter" idx="12"/>
          </p:nvPr>
        </p:nvSpPr>
        <p:spPr>
          <a:xfrm>
            <a:off x="7160492" y="6249671"/>
            <a:ext cx="2575703" cy="268539"/>
          </a:xfrm>
          <a:prstGeom prst="rect">
            <a:avLst/>
          </a:prstGeom>
        </p:spPr>
        <p:txBody>
          <a:bodyPr/>
          <a:lstStyle/>
          <a:p>
            <a:fld id="{76C498F5-090A-462B-86C8-F27855D41224}" type="slidenum">
              <a:rPr lang="fi-FI" smtClean="0"/>
              <a:t>‹#›</a:t>
            </a:fld>
            <a:endParaRPr lang="fi-FI" dirty="0"/>
          </a:p>
        </p:txBody>
      </p:sp>
    </p:spTree>
    <p:extLst>
      <p:ext uri="{BB962C8B-B14F-4D97-AF65-F5344CB8AC3E}">
        <p14:creationId xmlns:p14="http://schemas.microsoft.com/office/powerpoint/2010/main" val="2681550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FBA22-EA5E-F400-BCCF-66C8611A1FEA}"/>
              </a:ext>
            </a:extLst>
          </p:cNvPr>
          <p:cNvSpPr>
            <a:spLocks noGrp="1"/>
          </p:cNvSpPr>
          <p:nvPr>
            <p:ph type="title"/>
          </p:nvPr>
        </p:nvSpPr>
        <p:spPr/>
        <p:txBody>
          <a:bodyPr>
            <a:normAutofit/>
          </a:bodyPr>
          <a:lstStyle>
            <a:lvl1pPr>
              <a:defRPr sz="4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33A1B011-B910-E112-FA90-83BAEA71C4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4DA11E82-79C6-0818-8376-D512E81B072A}"/>
              </a:ext>
            </a:extLst>
          </p:cNvPr>
          <p:cNvSpPr>
            <a:spLocks noGrp="1"/>
          </p:cNvSpPr>
          <p:nvPr>
            <p:ph type="dt" sz="half" idx="10"/>
          </p:nvPr>
        </p:nvSpPr>
        <p:spPr>
          <a:xfrm>
            <a:off x="2310364" y="6246254"/>
            <a:ext cx="2313394" cy="271227"/>
          </a:xfrm>
          <a:prstGeom prst="rect">
            <a:avLst/>
          </a:prstGeom>
        </p:spPr>
        <p:txBody>
          <a:bodyPr/>
          <a:lstStyle/>
          <a:p>
            <a:fld id="{AD5C4918-ACD4-4BB0-BEA3-2A44A2DD5E7F}" type="datetimeFigureOut">
              <a:rPr lang="fi-FI" smtClean="0"/>
              <a:t>6.10.2025</a:t>
            </a:fld>
            <a:endParaRPr lang="fi-FI" dirty="0"/>
          </a:p>
        </p:txBody>
      </p:sp>
      <p:sp>
        <p:nvSpPr>
          <p:cNvPr id="5" name="Footer Placeholder 4">
            <a:extLst>
              <a:ext uri="{FF2B5EF4-FFF2-40B4-BE49-F238E27FC236}">
                <a16:creationId xmlns:a16="http://schemas.microsoft.com/office/drawing/2014/main" id="{D2F0640B-AF3E-3CC6-87D8-E6B9D8623CF1}"/>
              </a:ext>
            </a:extLst>
          </p:cNvPr>
          <p:cNvSpPr>
            <a:spLocks noGrp="1"/>
          </p:cNvSpPr>
          <p:nvPr>
            <p:ph type="ftr" sz="quarter" idx="11"/>
          </p:nvPr>
        </p:nvSpPr>
        <p:spPr>
          <a:xfrm>
            <a:off x="4038600" y="6356350"/>
            <a:ext cx="4114800" cy="365125"/>
          </a:xfrm>
          <a:prstGeom prst="rect">
            <a:avLst/>
          </a:prstGeom>
        </p:spPr>
        <p:txBody>
          <a:bodyPr/>
          <a:lstStyle/>
          <a:p>
            <a:endParaRPr lang="fi-FI" dirty="0"/>
          </a:p>
        </p:txBody>
      </p:sp>
      <p:sp>
        <p:nvSpPr>
          <p:cNvPr id="6" name="Slide Number Placeholder 5">
            <a:extLst>
              <a:ext uri="{FF2B5EF4-FFF2-40B4-BE49-F238E27FC236}">
                <a16:creationId xmlns:a16="http://schemas.microsoft.com/office/drawing/2014/main" id="{62CBCA2F-6AEE-D847-1F7C-ED232695698A}"/>
              </a:ext>
            </a:extLst>
          </p:cNvPr>
          <p:cNvSpPr>
            <a:spLocks noGrp="1"/>
          </p:cNvSpPr>
          <p:nvPr>
            <p:ph type="sldNum" sz="quarter" idx="12"/>
          </p:nvPr>
        </p:nvSpPr>
        <p:spPr>
          <a:xfrm>
            <a:off x="7160492" y="6249671"/>
            <a:ext cx="2575703" cy="268539"/>
          </a:xfrm>
          <a:prstGeom prst="rect">
            <a:avLst/>
          </a:prstGeom>
        </p:spPr>
        <p:txBody>
          <a:bodyPr/>
          <a:lstStyle/>
          <a:p>
            <a:fld id="{76C498F5-090A-462B-86C8-F27855D41224}" type="slidenum">
              <a:rPr lang="fi-FI" smtClean="0"/>
              <a:t>‹#›</a:t>
            </a:fld>
            <a:endParaRPr lang="fi-FI" dirty="0"/>
          </a:p>
        </p:txBody>
      </p:sp>
    </p:spTree>
    <p:extLst>
      <p:ext uri="{BB962C8B-B14F-4D97-AF65-F5344CB8AC3E}">
        <p14:creationId xmlns:p14="http://schemas.microsoft.com/office/powerpoint/2010/main" val="2011089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202DB-5E42-C04E-6882-013A4643E723}"/>
              </a:ext>
            </a:extLst>
          </p:cNvPr>
          <p:cNvSpPr>
            <a:spLocks noGrp="1"/>
          </p:cNvSpPr>
          <p:nvPr>
            <p:ph type="title"/>
          </p:nvPr>
        </p:nvSpPr>
        <p:spPr>
          <a:xfrm>
            <a:off x="838200" y="177008"/>
            <a:ext cx="10515600" cy="2852737"/>
          </a:xfrm>
        </p:spPr>
        <p:txBody>
          <a:bodyPr anchor="b">
            <a:normAutofit/>
          </a:bodyPr>
          <a:lstStyle>
            <a:lvl1pPr>
              <a:defRPr sz="48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22B82F0B-D815-C3CA-C1F0-3F71E3F42B90}"/>
              </a:ext>
            </a:extLst>
          </p:cNvPr>
          <p:cNvSpPr>
            <a:spLocks noGrp="1"/>
          </p:cNvSpPr>
          <p:nvPr>
            <p:ph type="body" idx="1"/>
          </p:nvPr>
        </p:nvSpPr>
        <p:spPr>
          <a:xfrm>
            <a:off x="838200" y="3192860"/>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2040C2-1C0C-36FA-B0AD-8C12C34F82A2}"/>
              </a:ext>
            </a:extLst>
          </p:cNvPr>
          <p:cNvSpPr>
            <a:spLocks noGrp="1"/>
          </p:cNvSpPr>
          <p:nvPr>
            <p:ph type="dt" sz="half" idx="10"/>
          </p:nvPr>
        </p:nvSpPr>
        <p:spPr>
          <a:xfrm>
            <a:off x="2310364" y="6246254"/>
            <a:ext cx="2313394" cy="271227"/>
          </a:xfrm>
          <a:prstGeom prst="rect">
            <a:avLst/>
          </a:prstGeom>
        </p:spPr>
        <p:txBody>
          <a:bodyPr/>
          <a:lstStyle/>
          <a:p>
            <a:fld id="{AD5C4918-ACD4-4BB0-BEA3-2A44A2DD5E7F}" type="datetimeFigureOut">
              <a:rPr lang="fi-FI" smtClean="0"/>
              <a:t>6.10.2025</a:t>
            </a:fld>
            <a:endParaRPr lang="fi-FI" dirty="0"/>
          </a:p>
        </p:txBody>
      </p:sp>
      <p:sp>
        <p:nvSpPr>
          <p:cNvPr id="5" name="Footer Placeholder 4">
            <a:extLst>
              <a:ext uri="{FF2B5EF4-FFF2-40B4-BE49-F238E27FC236}">
                <a16:creationId xmlns:a16="http://schemas.microsoft.com/office/drawing/2014/main" id="{28C482DE-42BB-A4BF-7980-FD79AE3730BD}"/>
              </a:ext>
            </a:extLst>
          </p:cNvPr>
          <p:cNvSpPr>
            <a:spLocks noGrp="1"/>
          </p:cNvSpPr>
          <p:nvPr>
            <p:ph type="ftr" sz="quarter" idx="11"/>
          </p:nvPr>
        </p:nvSpPr>
        <p:spPr>
          <a:xfrm>
            <a:off x="4038600" y="6356350"/>
            <a:ext cx="4114800" cy="365125"/>
          </a:xfrm>
          <a:prstGeom prst="rect">
            <a:avLst/>
          </a:prstGeom>
        </p:spPr>
        <p:txBody>
          <a:bodyPr/>
          <a:lstStyle/>
          <a:p>
            <a:endParaRPr lang="fi-FI" dirty="0"/>
          </a:p>
        </p:txBody>
      </p:sp>
      <p:sp>
        <p:nvSpPr>
          <p:cNvPr id="6" name="Slide Number Placeholder 5">
            <a:extLst>
              <a:ext uri="{FF2B5EF4-FFF2-40B4-BE49-F238E27FC236}">
                <a16:creationId xmlns:a16="http://schemas.microsoft.com/office/drawing/2014/main" id="{BC055F9E-0F18-AE95-5796-4DE3E41588CC}"/>
              </a:ext>
            </a:extLst>
          </p:cNvPr>
          <p:cNvSpPr>
            <a:spLocks noGrp="1"/>
          </p:cNvSpPr>
          <p:nvPr>
            <p:ph type="sldNum" sz="quarter" idx="12"/>
          </p:nvPr>
        </p:nvSpPr>
        <p:spPr>
          <a:xfrm>
            <a:off x="7160492" y="6249671"/>
            <a:ext cx="2575703" cy="268539"/>
          </a:xfrm>
          <a:prstGeom prst="rect">
            <a:avLst/>
          </a:prstGeom>
        </p:spPr>
        <p:txBody>
          <a:bodyPr/>
          <a:lstStyle/>
          <a:p>
            <a:fld id="{76C498F5-090A-462B-86C8-F27855D41224}" type="slidenum">
              <a:rPr lang="fi-FI" smtClean="0"/>
              <a:t>‹#›</a:t>
            </a:fld>
            <a:endParaRPr lang="fi-FI" dirty="0"/>
          </a:p>
        </p:txBody>
      </p:sp>
    </p:spTree>
    <p:extLst>
      <p:ext uri="{BB962C8B-B14F-4D97-AF65-F5344CB8AC3E}">
        <p14:creationId xmlns:p14="http://schemas.microsoft.com/office/powerpoint/2010/main" val="4236575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3858-8B37-C5B2-45B7-41DECA1F1668}"/>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0D741F7B-04C6-DD6E-FEFC-11F6F09C1E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33A560CA-51B3-859E-99B3-6C12279FE6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60BD809C-4082-8EAF-AB01-74C055E8E8A5}"/>
              </a:ext>
            </a:extLst>
          </p:cNvPr>
          <p:cNvSpPr>
            <a:spLocks noGrp="1"/>
          </p:cNvSpPr>
          <p:nvPr>
            <p:ph type="dt" sz="half" idx="10"/>
          </p:nvPr>
        </p:nvSpPr>
        <p:spPr>
          <a:xfrm>
            <a:off x="2310364" y="6246254"/>
            <a:ext cx="2313394" cy="271227"/>
          </a:xfrm>
          <a:prstGeom prst="rect">
            <a:avLst/>
          </a:prstGeom>
        </p:spPr>
        <p:txBody>
          <a:bodyPr/>
          <a:lstStyle/>
          <a:p>
            <a:fld id="{AD5C4918-ACD4-4BB0-BEA3-2A44A2DD5E7F}" type="datetimeFigureOut">
              <a:rPr lang="fi-FI" smtClean="0"/>
              <a:t>6.10.2025</a:t>
            </a:fld>
            <a:endParaRPr lang="fi-FI" dirty="0"/>
          </a:p>
        </p:txBody>
      </p:sp>
      <p:sp>
        <p:nvSpPr>
          <p:cNvPr id="6" name="Footer Placeholder 5">
            <a:extLst>
              <a:ext uri="{FF2B5EF4-FFF2-40B4-BE49-F238E27FC236}">
                <a16:creationId xmlns:a16="http://schemas.microsoft.com/office/drawing/2014/main" id="{2A301DD6-2BDC-89C4-0D17-F6A1E6006D80}"/>
              </a:ext>
            </a:extLst>
          </p:cNvPr>
          <p:cNvSpPr>
            <a:spLocks noGrp="1"/>
          </p:cNvSpPr>
          <p:nvPr>
            <p:ph type="ftr" sz="quarter" idx="11"/>
          </p:nvPr>
        </p:nvSpPr>
        <p:spPr>
          <a:xfrm>
            <a:off x="4038600" y="6356350"/>
            <a:ext cx="4114800" cy="365125"/>
          </a:xfrm>
          <a:prstGeom prst="rect">
            <a:avLst/>
          </a:prstGeom>
        </p:spPr>
        <p:txBody>
          <a:bodyPr/>
          <a:lstStyle/>
          <a:p>
            <a:endParaRPr lang="fi-FI" dirty="0"/>
          </a:p>
        </p:txBody>
      </p:sp>
      <p:sp>
        <p:nvSpPr>
          <p:cNvPr id="7" name="Slide Number Placeholder 6">
            <a:extLst>
              <a:ext uri="{FF2B5EF4-FFF2-40B4-BE49-F238E27FC236}">
                <a16:creationId xmlns:a16="http://schemas.microsoft.com/office/drawing/2014/main" id="{9CDF7248-3661-F1E6-DC3B-C4851D8171F5}"/>
              </a:ext>
            </a:extLst>
          </p:cNvPr>
          <p:cNvSpPr>
            <a:spLocks noGrp="1"/>
          </p:cNvSpPr>
          <p:nvPr>
            <p:ph type="sldNum" sz="quarter" idx="12"/>
          </p:nvPr>
        </p:nvSpPr>
        <p:spPr>
          <a:xfrm>
            <a:off x="7160492" y="6249671"/>
            <a:ext cx="2575703" cy="268539"/>
          </a:xfrm>
          <a:prstGeom prst="rect">
            <a:avLst/>
          </a:prstGeom>
        </p:spPr>
        <p:txBody>
          <a:bodyPr/>
          <a:lstStyle/>
          <a:p>
            <a:fld id="{76C498F5-090A-462B-86C8-F27855D41224}" type="slidenum">
              <a:rPr lang="fi-FI" smtClean="0"/>
              <a:t>‹#›</a:t>
            </a:fld>
            <a:endParaRPr lang="fi-FI" dirty="0"/>
          </a:p>
        </p:txBody>
      </p:sp>
    </p:spTree>
    <p:extLst>
      <p:ext uri="{BB962C8B-B14F-4D97-AF65-F5344CB8AC3E}">
        <p14:creationId xmlns:p14="http://schemas.microsoft.com/office/powerpoint/2010/main" val="2609827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B777E-7F10-5D0F-6904-231C5050CDA9}"/>
              </a:ext>
            </a:extLst>
          </p:cNvPr>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6EAF9281-7F81-8949-E92D-162974743C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C06A92-A0E5-F11A-8D09-86DF8FC09F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5597023D-2137-219B-BCA9-660EB2F672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627D5D-FF49-2A62-B00B-A7F681BE63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EA0135BE-8907-629D-0D30-1E1ECFD950AF}"/>
              </a:ext>
            </a:extLst>
          </p:cNvPr>
          <p:cNvSpPr>
            <a:spLocks noGrp="1"/>
          </p:cNvSpPr>
          <p:nvPr>
            <p:ph type="dt" sz="half" idx="10"/>
          </p:nvPr>
        </p:nvSpPr>
        <p:spPr>
          <a:xfrm>
            <a:off x="2310364" y="6246254"/>
            <a:ext cx="2313394" cy="271227"/>
          </a:xfrm>
          <a:prstGeom prst="rect">
            <a:avLst/>
          </a:prstGeom>
        </p:spPr>
        <p:txBody>
          <a:bodyPr/>
          <a:lstStyle/>
          <a:p>
            <a:fld id="{AD5C4918-ACD4-4BB0-BEA3-2A44A2DD5E7F}" type="datetimeFigureOut">
              <a:rPr lang="fi-FI" smtClean="0"/>
              <a:t>6.10.2025</a:t>
            </a:fld>
            <a:endParaRPr lang="fi-FI" dirty="0"/>
          </a:p>
        </p:txBody>
      </p:sp>
      <p:sp>
        <p:nvSpPr>
          <p:cNvPr id="8" name="Footer Placeholder 7">
            <a:extLst>
              <a:ext uri="{FF2B5EF4-FFF2-40B4-BE49-F238E27FC236}">
                <a16:creationId xmlns:a16="http://schemas.microsoft.com/office/drawing/2014/main" id="{F2EBFF71-7A4F-A2A1-A1A1-C47812C94D7D}"/>
              </a:ext>
            </a:extLst>
          </p:cNvPr>
          <p:cNvSpPr>
            <a:spLocks noGrp="1"/>
          </p:cNvSpPr>
          <p:nvPr>
            <p:ph type="ftr" sz="quarter" idx="11"/>
          </p:nvPr>
        </p:nvSpPr>
        <p:spPr>
          <a:xfrm>
            <a:off x="4038600" y="6356350"/>
            <a:ext cx="4114800" cy="365125"/>
          </a:xfrm>
          <a:prstGeom prst="rect">
            <a:avLst/>
          </a:prstGeom>
        </p:spPr>
        <p:txBody>
          <a:bodyPr/>
          <a:lstStyle/>
          <a:p>
            <a:endParaRPr lang="fi-FI" dirty="0"/>
          </a:p>
        </p:txBody>
      </p:sp>
      <p:sp>
        <p:nvSpPr>
          <p:cNvPr id="9" name="Slide Number Placeholder 8">
            <a:extLst>
              <a:ext uri="{FF2B5EF4-FFF2-40B4-BE49-F238E27FC236}">
                <a16:creationId xmlns:a16="http://schemas.microsoft.com/office/drawing/2014/main" id="{EC4BCF14-0FD9-C3AD-B079-766573B3601B}"/>
              </a:ext>
            </a:extLst>
          </p:cNvPr>
          <p:cNvSpPr>
            <a:spLocks noGrp="1"/>
          </p:cNvSpPr>
          <p:nvPr>
            <p:ph type="sldNum" sz="quarter" idx="12"/>
          </p:nvPr>
        </p:nvSpPr>
        <p:spPr>
          <a:xfrm>
            <a:off x="7160492" y="6249671"/>
            <a:ext cx="2575703" cy="268539"/>
          </a:xfrm>
          <a:prstGeom prst="rect">
            <a:avLst/>
          </a:prstGeom>
        </p:spPr>
        <p:txBody>
          <a:bodyPr/>
          <a:lstStyle/>
          <a:p>
            <a:fld id="{76C498F5-090A-462B-86C8-F27855D41224}" type="slidenum">
              <a:rPr lang="fi-FI" smtClean="0"/>
              <a:t>‹#›</a:t>
            </a:fld>
            <a:endParaRPr lang="fi-FI" dirty="0"/>
          </a:p>
        </p:txBody>
      </p:sp>
    </p:spTree>
    <p:extLst>
      <p:ext uri="{BB962C8B-B14F-4D97-AF65-F5344CB8AC3E}">
        <p14:creationId xmlns:p14="http://schemas.microsoft.com/office/powerpoint/2010/main" val="958695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6831C-9AB7-6C34-7697-664B968017DD}"/>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8C9B24F4-4870-A336-BB15-81FBFD870E4C}"/>
              </a:ext>
            </a:extLst>
          </p:cNvPr>
          <p:cNvSpPr>
            <a:spLocks noGrp="1"/>
          </p:cNvSpPr>
          <p:nvPr>
            <p:ph type="dt" sz="half" idx="10"/>
          </p:nvPr>
        </p:nvSpPr>
        <p:spPr>
          <a:xfrm>
            <a:off x="2310364" y="6246254"/>
            <a:ext cx="2313394" cy="271227"/>
          </a:xfrm>
          <a:prstGeom prst="rect">
            <a:avLst/>
          </a:prstGeom>
        </p:spPr>
        <p:txBody>
          <a:bodyPr/>
          <a:lstStyle/>
          <a:p>
            <a:fld id="{AD5C4918-ACD4-4BB0-BEA3-2A44A2DD5E7F}" type="datetimeFigureOut">
              <a:rPr lang="fi-FI" smtClean="0"/>
              <a:t>6.10.2025</a:t>
            </a:fld>
            <a:endParaRPr lang="fi-FI" dirty="0"/>
          </a:p>
        </p:txBody>
      </p:sp>
      <p:sp>
        <p:nvSpPr>
          <p:cNvPr id="4" name="Footer Placeholder 3">
            <a:extLst>
              <a:ext uri="{FF2B5EF4-FFF2-40B4-BE49-F238E27FC236}">
                <a16:creationId xmlns:a16="http://schemas.microsoft.com/office/drawing/2014/main" id="{283BCB45-E962-6EEA-0F95-BFB63C456CEE}"/>
              </a:ext>
            </a:extLst>
          </p:cNvPr>
          <p:cNvSpPr>
            <a:spLocks noGrp="1"/>
          </p:cNvSpPr>
          <p:nvPr>
            <p:ph type="ftr" sz="quarter" idx="11"/>
          </p:nvPr>
        </p:nvSpPr>
        <p:spPr>
          <a:xfrm>
            <a:off x="4038600" y="6356350"/>
            <a:ext cx="4114800" cy="365125"/>
          </a:xfrm>
          <a:prstGeom prst="rect">
            <a:avLst/>
          </a:prstGeom>
        </p:spPr>
        <p:txBody>
          <a:bodyPr/>
          <a:lstStyle/>
          <a:p>
            <a:endParaRPr lang="fi-FI" dirty="0"/>
          </a:p>
        </p:txBody>
      </p:sp>
      <p:sp>
        <p:nvSpPr>
          <p:cNvPr id="5" name="Slide Number Placeholder 4">
            <a:extLst>
              <a:ext uri="{FF2B5EF4-FFF2-40B4-BE49-F238E27FC236}">
                <a16:creationId xmlns:a16="http://schemas.microsoft.com/office/drawing/2014/main" id="{79993765-0508-7E0D-B674-3331621DF7AC}"/>
              </a:ext>
            </a:extLst>
          </p:cNvPr>
          <p:cNvSpPr>
            <a:spLocks noGrp="1"/>
          </p:cNvSpPr>
          <p:nvPr>
            <p:ph type="sldNum" sz="quarter" idx="12"/>
          </p:nvPr>
        </p:nvSpPr>
        <p:spPr>
          <a:xfrm>
            <a:off x="7160492" y="6249671"/>
            <a:ext cx="2575703" cy="268539"/>
          </a:xfrm>
          <a:prstGeom prst="rect">
            <a:avLst/>
          </a:prstGeom>
        </p:spPr>
        <p:txBody>
          <a:bodyPr/>
          <a:lstStyle/>
          <a:p>
            <a:fld id="{76C498F5-090A-462B-86C8-F27855D41224}" type="slidenum">
              <a:rPr lang="fi-FI" smtClean="0"/>
              <a:t>‹#›</a:t>
            </a:fld>
            <a:endParaRPr lang="fi-FI" dirty="0"/>
          </a:p>
        </p:txBody>
      </p:sp>
    </p:spTree>
    <p:extLst>
      <p:ext uri="{BB962C8B-B14F-4D97-AF65-F5344CB8AC3E}">
        <p14:creationId xmlns:p14="http://schemas.microsoft.com/office/powerpoint/2010/main" val="1205679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A7F0A1-76D0-2187-2FA3-106A9911879C}"/>
              </a:ext>
            </a:extLst>
          </p:cNvPr>
          <p:cNvSpPr>
            <a:spLocks noGrp="1"/>
          </p:cNvSpPr>
          <p:nvPr>
            <p:ph type="dt" sz="half" idx="10"/>
          </p:nvPr>
        </p:nvSpPr>
        <p:spPr>
          <a:xfrm>
            <a:off x="2310364" y="6246254"/>
            <a:ext cx="2313394" cy="271227"/>
          </a:xfrm>
          <a:prstGeom prst="rect">
            <a:avLst/>
          </a:prstGeom>
        </p:spPr>
        <p:txBody>
          <a:bodyPr/>
          <a:lstStyle/>
          <a:p>
            <a:fld id="{AD5C4918-ACD4-4BB0-BEA3-2A44A2DD5E7F}" type="datetimeFigureOut">
              <a:rPr lang="fi-FI" smtClean="0"/>
              <a:t>6.10.2025</a:t>
            </a:fld>
            <a:endParaRPr lang="fi-FI" dirty="0"/>
          </a:p>
        </p:txBody>
      </p:sp>
      <p:sp>
        <p:nvSpPr>
          <p:cNvPr id="3" name="Footer Placeholder 2">
            <a:extLst>
              <a:ext uri="{FF2B5EF4-FFF2-40B4-BE49-F238E27FC236}">
                <a16:creationId xmlns:a16="http://schemas.microsoft.com/office/drawing/2014/main" id="{6F1984CC-8A05-E5D2-2B15-86C171792081}"/>
              </a:ext>
            </a:extLst>
          </p:cNvPr>
          <p:cNvSpPr>
            <a:spLocks noGrp="1"/>
          </p:cNvSpPr>
          <p:nvPr>
            <p:ph type="ftr" sz="quarter" idx="11"/>
          </p:nvPr>
        </p:nvSpPr>
        <p:spPr>
          <a:xfrm>
            <a:off x="4038600" y="6356350"/>
            <a:ext cx="4114800" cy="365125"/>
          </a:xfrm>
          <a:prstGeom prst="rect">
            <a:avLst/>
          </a:prstGeom>
        </p:spPr>
        <p:txBody>
          <a:bodyPr/>
          <a:lstStyle/>
          <a:p>
            <a:endParaRPr lang="fi-FI" dirty="0"/>
          </a:p>
        </p:txBody>
      </p:sp>
      <p:sp>
        <p:nvSpPr>
          <p:cNvPr id="4" name="Slide Number Placeholder 3">
            <a:extLst>
              <a:ext uri="{FF2B5EF4-FFF2-40B4-BE49-F238E27FC236}">
                <a16:creationId xmlns:a16="http://schemas.microsoft.com/office/drawing/2014/main" id="{C6725AAA-CD47-F934-B40C-CB6562CEDC02}"/>
              </a:ext>
            </a:extLst>
          </p:cNvPr>
          <p:cNvSpPr>
            <a:spLocks noGrp="1"/>
          </p:cNvSpPr>
          <p:nvPr>
            <p:ph type="sldNum" sz="quarter" idx="12"/>
          </p:nvPr>
        </p:nvSpPr>
        <p:spPr>
          <a:xfrm>
            <a:off x="7160492" y="6249671"/>
            <a:ext cx="2575703" cy="268539"/>
          </a:xfrm>
          <a:prstGeom prst="rect">
            <a:avLst/>
          </a:prstGeom>
        </p:spPr>
        <p:txBody>
          <a:bodyPr/>
          <a:lstStyle/>
          <a:p>
            <a:fld id="{76C498F5-090A-462B-86C8-F27855D41224}" type="slidenum">
              <a:rPr lang="fi-FI" smtClean="0"/>
              <a:t>‹#›</a:t>
            </a:fld>
            <a:endParaRPr lang="fi-FI" dirty="0"/>
          </a:p>
        </p:txBody>
      </p:sp>
    </p:spTree>
    <p:extLst>
      <p:ext uri="{BB962C8B-B14F-4D97-AF65-F5344CB8AC3E}">
        <p14:creationId xmlns:p14="http://schemas.microsoft.com/office/powerpoint/2010/main" val="1215626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288C15-8AB3-0284-23CD-5A52778719C4}"/>
              </a:ext>
            </a:extLst>
          </p:cNvPr>
          <p:cNvSpPr>
            <a:spLocks noGrp="1"/>
          </p:cNvSpPr>
          <p:nvPr>
            <p:ph idx="1"/>
          </p:nvPr>
        </p:nvSpPr>
        <p:spPr>
          <a:xfrm>
            <a:off x="6251944" y="517663"/>
            <a:ext cx="5103443" cy="534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ADE16E12-3CFE-1515-B3F1-C6850DF06E46}"/>
              </a:ext>
            </a:extLst>
          </p:cNvPr>
          <p:cNvSpPr>
            <a:spLocks noGrp="1"/>
          </p:cNvSpPr>
          <p:nvPr>
            <p:ph type="dt" sz="half" idx="10"/>
          </p:nvPr>
        </p:nvSpPr>
        <p:spPr>
          <a:xfrm>
            <a:off x="2310364" y="6246254"/>
            <a:ext cx="2313394" cy="271227"/>
          </a:xfrm>
          <a:prstGeom prst="rect">
            <a:avLst/>
          </a:prstGeom>
        </p:spPr>
        <p:txBody>
          <a:bodyPr/>
          <a:lstStyle/>
          <a:p>
            <a:fld id="{AD5C4918-ACD4-4BB0-BEA3-2A44A2DD5E7F}" type="datetimeFigureOut">
              <a:rPr lang="fi-FI" smtClean="0"/>
              <a:t>6.10.2025</a:t>
            </a:fld>
            <a:endParaRPr lang="fi-FI" dirty="0"/>
          </a:p>
        </p:txBody>
      </p:sp>
      <p:sp>
        <p:nvSpPr>
          <p:cNvPr id="6" name="Footer Placeholder 5">
            <a:extLst>
              <a:ext uri="{FF2B5EF4-FFF2-40B4-BE49-F238E27FC236}">
                <a16:creationId xmlns:a16="http://schemas.microsoft.com/office/drawing/2014/main" id="{974C8433-9BC7-03A0-AE14-4FF1D5AF14EA}"/>
              </a:ext>
            </a:extLst>
          </p:cNvPr>
          <p:cNvSpPr>
            <a:spLocks noGrp="1"/>
          </p:cNvSpPr>
          <p:nvPr>
            <p:ph type="ftr" sz="quarter" idx="11"/>
          </p:nvPr>
        </p:nvSpPr>
        <p:spPr>
          <a:xfrm>
            <a:off x="4038600" y="6356350"/>
            <a:ext cx="4114800" cy="365125"/>
          </a:xfrm>
          <a:prstGeom prst="rect">
            <a:avLst/>
          </a:prstGeom>
        </p:spPr>
        <p:txBody>
          <a:bodyPr/>
          <a:lstStyle/>
          <a:p>
            <a:endParaRPr lang="fi-FI" dirty="0"/>
          </a:p>
        </p:txBody>
      </p:sp>
      <p:sp>
        <p:nvSpPr>
          <p:cNvPr id="7" name="Slide Number Placeholder 6">
            <a:extLst>
              <a:ext uri="{FF2B5EF4-FFF2-40B4-BE49-F238E27FC236}">
                <a16:creationId xmlns:a16="http://schemas.microsoft.com/office/drawing/2014/main" id="{9361D8C2-566E-D5F5-9D03-018CF702854D}"/>
              </a:ext>
            </a:extLst>
          </p:cNvPr>
          <p:cNvSpPr>
            <a:spLocks noGrp="1"/>
          </p:cNvSpPr>
          <p:nvPr>
            <p:ph type="sldNum" sz="quarter" idx="12"/>
          </p:nvPr>
        </p:nvSpPr>
        <p:spPr>
          <a:xfrm>
            <a:off x="7160492" y="6249671"/>
            <a:ext cx="2575703" cy="268539"/>
          </a:xfrm>
          <a:prstGeom prst="rect">
            <a:avLst/>
          </a:prstGeom>
        </p:spPr>
        <p:txBody>
          <a:bodyPr/>
          <a:lstStyle/>
          <a:p>
            <a:fld id="{76C498F5-090A-462B-86C8-F27855D41224}" type="slidenum">
              <a:rPr lang="fi-FI" smtClean="0"/>
              <a:t>‹#›</a:t>
            </a:fld>
            <a:endParaRPr lang="fi-FI" dirty="0"/>
          </a:p>
        </p:txBody>
      </p:sp>
      <p:sp>
        <p:nvSpPr>
          <p:cNvPr id="8" name="Title 1">
            <a:extLst>
              <a:ext uri="{FF2B5EF4-FFF2-40B4-BE49-F238E27FC236}">
                <a16:creationId xmlns:a16="http://schemas.microsoft.com/office/drawing/2014/main" id="{27A05F09-C6AB-A8EC-91FF-9621A196807D}"/>
              </a:ext>
            </a:extLst>
          </p:cNvPr>
          <p:cNvSpPr>
            <a:spLocks noGrp="1"/>
          </p:cNvSpPr>
          <p:nvPr>
            <p:ph type="title"/>
          </p:nvPr>
        </p:nvSpPr>
        <p:spPr>
          <a:xfrm>
            <a:off x="839788" y="517663"/>
            <a:ext cx="5100269" cy="942700"/>
          </a:xfrm>
        </p:spPr>
        <p:txBody>
          <a:bodyPr anchor="ctr" anchorCtr="0"/>
          <a:lstStyle>
            <a:lvl1pPr>
              <a:defRPr sz="3200"/>
            </a:lvl1pPr>
          </a:lstStyle>
          <a:p>
            <a:r>
              <a:rPr lang="en-US"/>
              <a:t>Click to edit Master title</a:t>
            </a:r>
            <a:endParaRPr lang="fi-FI"/>
          </a:p>
        </p:txBody>
      </p:sp>
      <p:sp>
        <p:nvSpPr>
          <p:cNvPr id="9" name="Text Placeholder 3">
            <a:extLst>
              <a:ext uri="{FF2B5EF4-FFF2-40B4-BE49-F238E27FC236}">
                <a16:creationId xmlns:a16="http://schemas.microsoft.com/office/drawing/2014/main" id="{7E823438-416E-D88E-F76D-C8DAEA9779C0}"/>
              </a:ext>
            </a:extLst>
          </p:cNvPr>
          <p:cNvSpPr>
            <a:spLocks noGrp="1"/>
          </p:cNvSpPr>
          <p:nvPr>
            <p:ph type="body" sz="half" idx="2"/>
          </p:nvPr>
        </p:nvSpPr>
        <p:spPr>
          <a:xfrm>
            <a:off x="839788" y="1701209"/>
            <a:ext cx="5100269" cy="416777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02241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FBA22-EA5E-F400-BCCF-66C8611A1FEA}"/>
              </a:ext>
            </a:extLst>
          </p:cNvPr>
          <p:cNvSpPr>
            <a:spLocks noGrp="1"/>
          </p:cNvSpPr>
          <p:nvPr>
            <p:ph type="title"/>
          </p:nvPr>
        </p:nvSpPr>
        <p:spPr/>
        <p:txBody>
          <a:bodyPr>
            <a:normAutofit/>
          </a:bodyPr>
          <a:lstStyle>
            <a:lvl1pPr>
              <a:defRPr sz="4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33A1B011-B910-E112-FA90-83BAEA71C4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4DA11E82-79C6-0818-8376-D512E81B072A}"/>
              </a:ext>
            </a:extLst>
          </p:cNvPr>
          <p:cNvSpPr>
            <a:spLocks noGrp="1"/>
          </p:cNvSpPr>
          <p:nvPr>
            <p:ph type="dt" sz="half" idx="10"/>
          </p:nvPr>
        </p:nvSpPr>
        <p:spPr/>
        <p:txBody>
          <a:bodyPr/>
          <a:lstStyle/>
          <a:p>
            <a:fld id="{AD5C4918-ACD4-4BB0-BEA3-2A44A2DD5E7F}" type="datetimeFigureOut">
              <a:rPr lang="fi-FI" smtClean="0"/>
              <a:t>6.10.2025</a:t>
            </a:fld>
            <a:endParaRPr lang="fi-FI" dirty="0"/>
          </a:p>
        </p:txBody>
      </p:sp>
      <p:sp>
        <p:nvSpPr>
          <p:cNvPr id="5" name="Footer Placeholder 4">
            <a:extLst>
              <a:ext uri="{FF2B5EF4-FFF2-40B4-BE49-F238E27FC236}">
                <a16:creationId xmlns:a16="http://schemas.microsoft.com/office/drawing/2014/main" id="{D2F0640B-AF3E-3CC6-87D8-E6B9D8623CF1}"/>
              </a:ext>
            </a:extLst>
          </p:cNvPr>
          <p:cNvSpPr>
            <a:spLocks noGrp="1"/>
          </p:cNvSpPr>
          <p:nvPr>
            <p:ph type="ftr" sz="quarter" idx="11"/>
          </p:nvPr>
        </p:nvSpPr>
        <p:spPr>
          <a:xfrm>
            <a:off x="4038600" y="6356350"/>
            <a:ext cx="4114800" cy="365125"/>
          </a:xfrm>
          <a:prstGeom prst="rect">
            <a:avLst/>
          </a:prstGeom>
        </p:spPr>
        <p:txBody>
          <a:bodyPr/>
          <a:lstStyle/>
          <a:p>
            <a:endParaRPr lang="fi-FI" dirty="0"/>
          </a:p>
        </p:txBody>
      </p:sp>
      <p:sp>
        <p:nvSpPr>
          <p:cNvPr id="6" name="Slide Number Placeholder 5">
            <a:extLst>
              <a:ext uri="{FF2B5EF4-FFF2-40B4-BE49-F238E27FC236}">
                <a16:creationId xmlns:a16="http://schemas.microsoft.com/office/drawing/2014/main" id="{62CBCA2F-6AEE-D847-1F7C-ED232695698A}"/>
              </a:ext>
            </a:extLst>
          </p:cNvPr>
          <p:cNvSpPr>
            <a:spLocks noGrp="1"/>
          </p:cNvSpPr>
          <p:nvPr>
            <p:ph type="sldNum" sz="quarter" idx="12"/>
          </p:nvPr>
        </p:nvSpPr>
        <p:spPr/>
        <p:txBody>
          <a:bodyPr/>
          <a:lstStyle/>
          <a:p>
            <a:fld id="{76C498F5-090A-462B-86C8-F27855D41224}" type="slidenum">
              <a:rPr lang="fi-FI" smtClean="0"/>
              <a:t>‹#›</a:t>
            </a:fld>
            <a:endParaRPr lang="fi-FI" dirty="0"/>
          </a:p>
        </p:txBody>
      </p:sp>
    </p:spTree>
    <p:extLst>
      <p:ext uri="{BB962C8B-B14F-4D97-AF65-F5344CB8AC3E}">
        <p14:creationId xmlns:p14="http://schemas.microsoft.com/office/powerpoint/2010/main" val="1996867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11C45-8EB1-04A5-316F-D87844EF0879}"/>
              </a:ext>
            </a:extLst>
          </p:cNvPr>
          <p:cNvSpPr>
            <a:spLocks noGrp="1"/>
          </p:cNvSpPr>
          <p:nvPr>
            <p:ph type="title"/>
          </p:nvPr>
        </p:nvSpPr>
        <p:spPr>
          <a:xfrm>
            <a:off x="839788" y="517663"/>
            <a:ext cx="5100269" cy="942700"/>
          </a:xfrm>
        </p:spPr>
        <p:txBody>
          <a:bodyPr anchor="ctr" anchorCtr="0"/>
          <a:lstStyle>
            <a:lvl1pPr>
              <a:defRPr sz="3200"/>
            </a:lvl1pPr>
          </a:lstStyle>
          <a:p>
            <a:r>
              <a:rPr lang="en-US"/>
              <a:t>Click to edit Master title</a:t>
            </a:r>
            <a:endParaRPr lang="fi-FI"/>
          </a:p>
        </p:txBody>
      </p:sp>
      <p:sp>
        <p:nvSpPr>
          <p:cNvPr id="3" name="Picture Placeholder 2">
            <a:extLst>
              <a:ext uri="{FF2B5EF4-FFF2-40B4-BE49-F238E27FC236}">
                <a16:creationId xmlns:a16="http://schemas.microsoft.com/office/drawing/2014/main" id="{E7C95E5E-C73D-6F46-308D-E8ECDF3853D5}"/>
              </a:ext>
            </a:extLst>
          </p:cNvPr>
          <p:cNvSpPr>
            <a:spLocks noGrp="1"/>
          </p:cNvSpPr>
          <p:nvPr>
            <p:ph type="pic" idx="1"/>
          </p:nvPr>
        </p:nvSpPr>
        <p:spPr>
          <a:xfrm>
            <a:off x="6251944" y="517663"/>
            <a:ext cx="5103444" cy="53513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4" name="Text Placeholder 3">
            <a:extLst>
              <a:ext uri="{FF2B5EF4-FFF2-40B4-BE49-F238E27FC236}">
                <a16:creationId xmlns:a16="http://schemas.microsoft.com/office/drawing/2014/main" id="{AE54580A-46E6-9460-67D5-593A35022835}"/>
              </a:ext>
            </a:extLst>
          </p:cNvPr>
          <p:cNvSpPr>
            <a:spLocks noGrp="1"/>
          </p:cNvSpPr>
          <p:nvPr>
            <p:ph type="body" sz="half" idx="2"/>
          </p:nvPr>
        </p:nvSpPr>
        <p:spPr>
          <a:xfrm>
            <a:off x="839788" y="1701209"/>
            <a:ext cx="5100269" cy="416777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5D687B-D27D-F398-5A5F-235442605535}"/>
              </a:ext>
            </a:extLst>
          </p:cNvPr>
          <p:cNvSpPr>
            <a:spLocks noGrp="1"/>
          </p:cNvSpPr>
          <p:nvPr>
            <p:ph type="dt" sz="half" idx="10"/>
          </p:nvPr>
        </p:nvSpPr>
        <p:spPr>
          <a:xfrm>
            <a:off x="2310364" y="6246254"/>
            <a:ext cx="2313394" cy="271227"/>
          </a:xfrm>
          <a:prstGeom prst="rect">
            <a:avLst/>
          </a:prstGeom>
        </p:spPr>
        <p:txBody>
          <a:bodyPr/>
          <a:lstStyle/>
          <a:p>
            <a:fld id="{AD5C4918-ACD4-4BB0-BEA3-2A44A2DD5E7F}" type="datetimeFigureOut">
              <a:rPr lang="fi-FI" smtClean="0"/>
              <a:t>6.10.2025</a:t>
            </a:fld>
            <a:endParaRPr lang="fi-FI" dirty="0"/>
          </a:p>
        </p:txBody>
      </p:sp>
      <p:sp>
        <p:nvSpPr>
          <p:cNvPr id="6" name="Footer Placeholder 5">
            <a:extLst>
              <a:ext uri="{FF2B5EF4-FFF2-40B4-BE49-F238E27FC236}">
                <a16:creationId xmlns:a16="http://schemas.microsoft.com/office/drawing/2014/main" id="{4F969D6D-D8E0-10D2-ADF3-E27D9E51E6B1}"/>
              </a:ext>
            </a:extLst>
          </p:cNvPr>
          <p:cNvSpPr>
            <a:spLocks noGrp="1"/>
          </p:cNvSpPr>
          <p:nvPr>
            <p:ph type="ftr" sz="quarter" idx="11"/>
          </p:nvPr>
        </p:nvSpPr>
        <p:spPr>
          <a:xfrm>
            <a:off x="4038600" y="6356350"/>
            <a:ext cx="4114800" cy="365125"/>
          </a:xfrm>
          <a:prstGeom prst="rect">
            <a:avLst/>
          </a:prstGeom>
        </p:spPr>
        <p:txBody>
          <a:bodyPr/>
          <a:lstStyle/>
          <a:p>
            <a:endParaRPr lang="fi-FI" dirty="0"/>
          </a:p>
        </p:txBody>
      </p:sp>
      <p:sp>
        <p:nvSpPr>
          <p:cNvPr id="7" name="Slide Number Placeholder 6">
            <a:extLst>
              <a:ext uri="{FF2B5EF4-FFF2-40B4-BE49-F238E27FC236}">
                <a16:creationId xmlns:a16="http://schemas.microsoft.com/office/drawing/2014/main" id="{15EF57BC-7BD2-8888-B1FF-C897815637BC}"/>
              </a:ext>
            </a:extLst>
          </p:cNvPr>
          <p:cNvSpPr>
            <a:spLocks noGrp="1"/>
          </p:cNvSpPr>
          <p:nvPr>
            <p:ph type="sldNum" sz="quarter" idx="12"/>
          </p:nvPr>
        </p:nvSpPr>
        <p:spPr>
          <a:xfrm>
            <a:off x="7160492" y="6249671"/>
            <a:ext cx="2575703" cy="268539"/>
          </a:xfrm>
          <a:prstGeom prst="rect">
            <a:avLst/>
          </a:prstGeom>
        </p:spPr>
        <p:txBody>
          <a:bodyPr/>
          <a:lstStyle/>
          <a:p>
            <a:fld id="{76C498F5-090A-462B-86C8-F27855D41224}" type="slidenum">
              <a:rPr lang="fi-FI" smtClean="0"/>
              <a:t>‹#›</a:t>
            </a:fld>
            <a:endParaRPr lang="fi-FI" dirty="0"/>
          </a:p>
        </p:txBody>
      </p:sp>
    </p:spTree>
    <p:extLst>
      <p:ext uri="{BB962C8B-B14F-4D97-AF65-F5344CB8AC3E}">
        <p14:creationId xmlns:p14="http://schemas.microsoft.com/office/powerpoint/2010/main" val="116009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8ECF2-B8A4-B8F9-37F1-9DB01E459EEA}"/>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E9875A50-3AB3-1E16-2A6A-EAEB871335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D91FC498-42F2-CA13-2EC2-C10710CC3C46}"/>
              </a:ext>
            </a:extLst>
          </p:cNvPr>
          <p:cNvSpPr>
            <a:spLocks noGrp="1"/>
          </p:cNvSpPr>
          <p:nvPr>
            <p:ph type="dt" sz="half" idx="10"/>
          </p:nvPr>
        </p:nvSpPr>
        <p:spPr>
          <a:xfrm>
            <a:off x="2310364" y="6246254"/>
            <a:ext cx="2313394" cy="271227"/>
          </a:xfrm>
          <a:prstGeom prst="rect">
            <a:avLst/>
          </a:prstGeom>
        </p:spPr>
        <p:txBody>
          <a:bodyPr/>
          <a:lstStyle/>
          <a:p>
            <a:fld id="{AD5C4918-ACD4-4BB0-BEA3-2A44A2DD5E7F}" type="datetimeFigureOut">
              <a:rPr lang="fi-FI" smtClean="0"/>
              <a:t>6.10.2025</a:t>
            </a:fld>
            <a:endParaRPr lang="fi-FI" dirty="0"/>
          </a:p>
        </p:txBody>
      </p:sp>
      <p:sp>
        <p:nvSpPr>
          <p:cNvPr id="5" name="Footer Placeholder 4">
            <a:extLst>
              <a:ext uri="{FF2B5EF4-FFF2-40B4-BE49-F238E27FC236}">
                <a16:creationId xmlns:a16="http://schemas.microsoft.com/office/drawing/2014/main" id="{2942DFBE-49C8-97B8-EC5A-768AF6ED7DCA}"/>
              </a:ext>
            </a:extLst>
          </p:cNvPr>
          <p:cNvSpPr>
            <a:spLocks noGrp="1"/>
          </p:cNvSpPr>
          <p:nvPr>
            <p:ph type="ftr" sz="quarter" idx="11"/>
          </p:nvPr>
        </p:nvSpPr>
        <p:spPr>
          <a:xfrm>
            <a:off x="4038600" y="6356350"/>
            <a:ext cx="4114800" cy="365125"/>
          </a:xfrm>
          <a:prstGeom prst="rect">
            <a:avLst/>
          </a:prstGeom>
        </p:spPr>
        <p:txBody>
          <a:bodyPr/>
          <a:lstStyle/>
          <a:p>
            <a:endParaRPr lang="fi-FI" dirty="0"/>
          </a:p>
        </p:txBody>
      </p:sp>
      <p:sp>
        <p:nvSpPr>
          <p:cNvPr id="6" name="Slide Number Placeholder 5">
            <a:extLst>
              <a:ext uri="{FF2B5EF4-FFF2-40B4-BE49-F238E27FC236}">
                <a16:creationId xmlns:a16="http://schemas.microsoft.com/office/drawing/2014/main" id="{297E847C-C754-33D6-A8D9-44E2821C1432}"/>
              </a:ext>
            </a:extLst>
          </p:cNvPr>
          <p:cNvSpPr>
            <a:spLocks noGrp="1"/>
          </p:cNvSpPr>
          <p:nvPr>
            <p:ph type="sldNum" sz="quarter" idx="12"/>
          </p:nvPr>
        </p:nvSpPr>
        <p:spPr>
          <a:xfrm>
            <a:off x="7160492" y="6249671"/>
            <a:ext cx="2575703" cy="268539"/>
          </a:xfrm>
          <a:prstGeom prst="rect">
            <a:avLst/>
          </a:prstGeom>
        </p:spPr>
        <p:txBody>
          <a:bodyPr/>
          <a:lstStyle/>
          <a:p>
            <a:fld id="{76C498F5-090A-462B-86C8-F27855D41224}" type="slidenum">
              <a:rPr lang="fi-FI" smtClean="0"/>
              <a:t>‹#›</a:t>
            </a:fld>
            <a:endParaRPr lang="fi-FI" dirty="0"/>
          </a:p>
        </p:txBody>
      </p:sp>
    </p:spTree>
    <p:extLst>
      <p:ext uri="{BB962C8B-B14F-4D97-AF65-F5344CB8AC3E}">
        <p14:creationId xmlns:p14="http://schemas.microsoft.com/office/powerpoint/2010/main" val="123689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01005F-8F82-C616-6A7A-0DEA217308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D03CA72C-2E58-B156-41C1-F60ECB2559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BA8CDA89-1B6E-634E-3634-505777A03CC3}"/>
              </a:ext>
            </a:extLst>
          </p:cNvPr>
          <p:cNvSpPr>
            <a:spLocks noGrp="1"/>
          </p:cNvSpPr>
          <p:nvPr>
            <p:ph type="dt" sz="half" idx="10"/>
          </p:nvPr>
        </p:nvSpPr>
        <p:spPr>
          <a:xfrm>
            <a:off x="2310364" y="6246254"/>
            <a:ext cx="2313394" cy="271227"/>
          </a:xfrm>
          <a:prstGeom prst="rect">
            <a:avLst/>
          </a:prstGeom>
        </p:spPr>
        <p:txBody>
          <a:bodyPr/>
          <a:lstStyle/>
          <a:p>
            <a:fld id="{AD5C4918-ACD4-4BB0-BEA3-2A44A2DD5E7F}" type="datetimeFigureOut">
              <a:rPr lang="fi-FI" smtClean="0"/>
              <a:t>6.10.2025</a:t>
            </a:fld>
            <a:endParaRPr lang="fi-FI" dirty="0"/>
          </a:p>
        </p:txBody>
      </p:sp>
      <p:sp>
        <p:nvSpPr>
          <p:cNvPr id="5" name="Footer Placeholder 4">
            <a:extLst>
              <a:ext uri="{FF2B5EF4-FFF2-40B4-BE49-F238E27FC236}">
                <a16:creationId xmlns:a16="http://schemas.microsoft.com/office/drawing/2014/main" id="{81E355B5-403D-071C-E8EB-16D69BBD1785}"/>
              </a:ext>
            </a:extLst>
          </p:cNvPr>
          <p:cNvSpPr>
            <a:spLocks noGrp="1"/>
          </p:cNvSpPr>
          <p:nvPr>
            <p:ph type="ftr" sz="quarter" idx="11"/>
          </p:nvPr>
        </p:nvSpPr>
        <p:spPr>
          <a:xfrm>
            <a:off x="4038600" y="6356350"/>
            <a:ext cx="4114800" cy="365125"/>
          </a:xfrm>
          <a:prstGeom prst="rect">
            <a:avLst/>
          </a:prstGeom>
        </p:spPr>
        <p:txBody>
          <a:bodyPr/>
          <a:lstStyle/>
          <a:p>
            <a:endParaRPr lang="fi-FI" dirty="0"/>
          </a:p>
        </p:txBody>
      </p:sp>
      <p:sp>
        <p:nvSpPr>
          <p:cNvPr id="6" name="Slide Number Placeholder 5">
            <a:extLst>
              <a:ext uri="{FF2B5EF4-FFF2-40B4-BE49-F238E27FC236}">
                <a16:creationId xmlns:a16="http://schemas.microsoft.com/office/drawing/2014/main" id="{59FDAB57-9A30-4061-6C3F-08A48FF3B798}"/>
              </a:ext>
            </a:extLst>
          </p:cNvPr>
          <p:cNvSpPr>
            <a:spLocks noGrp="1"/>
          </p:cNvSpPr>
          <p:nvPr>
            <p:ph type="sldNum" sz="quarter" idx="12"/>
          </p:nvPr>
        </p:nvSpPr>
        <p:spPr>
          <a:xfrm>
            <a:off x="7160492" y="6249671"/>
            <a:ext cx="2575703" cy="268539"/>
          </a:xfrm>
          <a:prstGeom prst="rect">
            <a:avLst/>
          </a:prstGeom>
        </p:spPr>
        <p:txBody>
          <a:bodyPr/>
          <a:lstStyle/>
          <a:p>
            <a:fld id="{76C498F5-090A-462B-86C8-F27855D41224}" type="slidenum">
              <a:rPr lang="fi-FI" smtClean="0"/>
              <a:t>‹#›</a:t>
            </a:fld>
            <a:endParaRPr lang="fi-FI" dirty="0"/>
          </a:p>
        </p:txBody>
      </p:sp>
    </p:spTree>
    <p:extLst>
      <p:ext uri="{BB962C8B-B14F-4D97-AF65-F5344CB8AC3E}">
        <p14:creationId xmlns:p14="http://schemas.microsoft.com/office/powerpoint/2010/main" val="1202939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202DB-5E42-C04E-6882-013A4643E723}"/>
              </a:ext>
            </a:extLst>
          </p:cNvPr>
          <p:cNvSpPr>
            <a:spLocks noGrp="1"/>
          </p:cNvSpPr>
          <p:nvPr>
            <p:ph type="title"/>
          </p:nvPr>
        </p:nvSpPr>
        <p:spPr>
          <a:xfrm>
            <a:off x="838200" y="177008"/>
            <a:ext cx="10515600" cy="2852737"/>
          </a:xfrm>
        </p:spPr>
        <p:txBody>
          <a:bodyPr anchor="b">
            <a:normAutofit/>
          </a:bodyPr>
          <a:lstStyle>
            <a:lvl1pPr>
              <a:defRPr sz="48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22B82F0B-D815-C3CA-C1F0-3F71E3F42B90}"/>
              </a:ext>
            </a:extLst>
          </p:cNvPr>
          <p:cNvSpPr>
            <a:spLocks noGrp="1"/>
          </p:cNvSpPr>
          <p:nvPr>
            <p:ph type="body" idx="1"/>
          </p:nvPr>
        </p:nvSpPr>
        <p:spPr>
          <a:xfrm>
            <a:off x="838200" y="3192860"/>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2040C2-1C0C-36FA-B0AD-8C12C34F82A2}"/>
              </a:ext>
            </a:extLst>
          </p:cNvPr>
          <p:cNvSpPr>
            <a:spLocks noGrp="1"/>
          </p:cNvSpPr>
          <p:nvPr>
            <p:ph type="dt" sz="half" idx="10"/>
          </p:nvPr>
        </p:nvSpPr>
        <p:spPr/>
        <p:txBody>
          <a:bodyPr/>
          <a:lstStyle/>
          <a:p>
            <a:fld id="{AD5C4918-ACD4-4BB0-BEA3-2A44A2DD5E7F}" type="datetimeFigureOut">
              <a:rPr lang="fi-FI" smtClean="0"/>
              <a:t>6.10.2025</a:t>
            </a:fld>
            <a:endParaRPr lang="fi-FI" dirty="0"/>
          </a:p>
        </p:txBody>
      </p:sp>
      <p:sp>
        <p:nvSpPr>
          <p:cNvPr id="5" name="Footer Placeholder 4">
            <a:extLst>
              <a:ext uri="{FF2B5EF4-FFF2-40B4-BE49-F238E27FC236}">
                <a16:creationId xmlns:a16="http://schemas.microsoft.com/office/drawing/2014/main" id="{28C482DE-42BB-A4BF-7980-FD79AE3730BD}"/>
              </a:ext>
            </a:extLst>
          </p:cNvPr>
          <p:cNvSpPr>
            <a:spLocks noGrp="1"/>
          </p:cNvSpPr>
          <p:nvPr>
            <p:ph type="ftr" sz="quarter" idx="11"/>
          </p:nvPr>
        </p:nvSpPr>
        <p:spPr>
          <a:xfrm>
            <a:off x="4038600" y="6356350"/>
            <a:ext cx="4114800" cy="365125"/>
          </a:xfrm>
          <a:prstGeom prst="rect">
            <a:avLst/>
          </a:prstGeom>
        </p:spPr>
        <p:txBody>
          <a:bodyPr/>
          <a:lstStyle/>
          <a:p>
            <a:endParaRPr lang="fi-FI" dirty="0"/>
          </a:p>
        </p:txBody>
      </p:sp>
      <p:sp>
        <p:nvSpPr>
          <p:cNvPr id="6" name="Slide Number Placeholder 5">
            <a:extLst>
              <a:ext uri="{FF2B5EF4-FFF2-40B4-BE49-F238E27FC236}">
                <a16:creationId xmlns:a16="http://schemas.microsoft.com/office/drawing/2014/main" id="{BC055F9E-0F18-AE95-5796-4DE3E41588CC}"/>
              </a:ext>
            </a:extLst>
          </p:cNvPr>
          <p:cNvSpPr>
            <a:spLocks noGrp="1"/>
          </p:cNvSpPr>
          <p:nvPr>
            <p:ph type="sldNum" sz="quarter" idx="12"/>
          </p:nvPr>
        </p:nvSpPr>
        <p:spPr/>
        <p:txBody>
          <a:bodyPr/>
          <a:lstStyle/>
          <a:p>
            <a:fld id="{76C498F5-090A-462B-86C8-F27855D41224}" type="slidenum">
              <a:rPr lang="fi-FI" smtClean="0"/>
              <a:t>‹#›</a:t>
            </a:fld>
            <a:endParaRPr lang="fi-FI" dirty="0"/>
          </a:p>
        </p:txBody>
      </p:sp>
    </p:spTree>
    <p:extLst>
      <p:ext uri="{BB962C8B-B14F-4D97-AF65-F5344CB8AC3E}">
        <p14:creationId xmlns:p14="http://schemas.microsoft.com/office/powerpoint/2010/main" val="2319832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3858-8B37-C5B2-45B7-41DECA1F1668}"/>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0D741F7B-04C6-DD6E-FEFC-11F6F09C1E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33A560CA-51B3-859E-99B3-6C12279FE6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60BD809C-4082-8EAF-AB01-74C055E8E8A5}"/>
              </a:ext>
            </a:extLst>
          </p:cNvPr>
          <p:cNvSpPr>
            <a:spLocks noGrp="1"/>
          </p:cNvSpPr>
          <p:nvPr>
            <p:ph type="dt" sz="half" idx="10"/>
          </p:nvPr>
        </p:nvSpPr>
        <p:spPr/>
        <p:txBody>
          <a:bodyPr/>
          <a:lstStyle/>
          <a:p>
            <a:fld id="{AD5C4918-ACD4-4BB0-BEA3-2A44A2DD5E7F}" type="datetimeFigureOut">
              <a:rPr lang="fi-FI" smtClean="0"/>
              <a:t>6.10.2025</a:t>
            </a:fld>
            <a:endParaRPr lang="fi-FI" dirty="0"/>
          </a:p>
        </p:txBody>
      </p:sp>
      <p:sp>
        <p:nvSpPr>
          <p:cNvPr id="6" name="Footer Placeholder 5">
            <a:extLst>
              <a:ext uri="{FF2B5EF4-FFF2-40B4-BE49-F238E27FC236}">
                <a16:creationId xmlns:a16="http://schemas.microsoft.com/office/drawing/2014/main" id="{2A301DD6-2BDC-89C4-0D17-F6A1E6006D80}"/>
              </a:ext>
            </a:extLst>
          </p:cNvPr>
          <p:cNvSpPr>
            <a:spLocks noGrp="1"/>
          </p:cNvSpPr>
          <p:nvPr>
            <p:ph type="ftr" sz="quarter" idx="11"/>
          </p:nvPr>
        </p:nvSpPr>
        <p:spPr>
          <a:xfrm>
            <a:off x="4038600" y="6356350"/>
            <a:ext cx="4114800" cy="365125"/>
          </a:xfrm>
          <a:prstGeom prst="rect">
            <a:avLst/>
          </a:prstGeom>
        </p:spPr>
        <p:txBody>
          <a:bodyPr/>
          <a:lstStyle/>
          <a:p>
            <a:endParaRPr lang="fi-FI" dirty="0"/>
          </a:p>
        </p:txBody>
      </p:sp>
      <p:sp>
        <p:nvSpPr>
          <p:cNvPr id="7" name="Slide Number Placeholder 6">
            <a:extLst>
              <a:ext uri="{FF2B5EF4-FFF2-40B4-BE49-F238E27FC236}">
                <a16:creationId xmlns:a16="http://schemas.microsoft.com/office/drawing/2014/main" id="{9CDF7248-3661-F1E6-DC3B-C4851D8171F5}"/>
              </a:ext>
            </a:extLst>
          </p:cNvPr>
          <p:cNvSpPr>
            <a:spLocks noGrp="1"/>
          </p:cNvSpPr>
          <p:nvPr>
            <p:ph type="sldNum" sz="quarter" idx="12"/>
          </p:nvPr>
        </p:nvSpPr>
        <p:spPr/>
        <p:txBody>
          <a:bodyPr/>
          <a:lstStyle/>
          <a:p>
            <a:fld id="{76C498F5-090A-462B-86C8-F27855D41224}" type="slidenum">
              <a:rPr lang="fi-FI" smtClean="0"/>
              <a:t>‹#›</a:t>
            </a:fld>
            <a:endParaRPr lang="fi-FI" dirty="0"/>
          </a:p>
        </p:txBody>
      </p:sp>
    </p:spTree>
    <p:extLst>
      <p:ext uri="{BB962C8B-B14F-4D97-AF65-F5344CB8AC3E}">
        <p14:creationId xmlns:p14="http://schemas.microsoft.com/office/powerpoint/2010/main" val="3775555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B777E-7F10-5D0F-6904-231C5050CDA9}"/>
              </a:ext>
            </a:extLst>
          </p:cNvPr>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6EAF9281-7F81-8949-E92D-162974743C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C06A92-A0E5-F11A-8D09-86DF8FC09F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5597023D-2137-219B-BCA9-660EB2F672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627D5D-FF49-2A62-B00B-A7F681BE63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EA0135BE-8907-629D-0D30-1E1ECFD950AF}"/>
              </a:ext>
            </a:extLst>
          </p:cNvPr>
          <p:cNvSpPr>
            <a:spLocks noGrp="1"/>
          </p:cNvSpPr>
          <p:nvPr>
            <p:ph type="dt" sz="half" idx="10"/>
          </p:nvPr>
        </p:nvSpPr>
        <p:spPr/>
        <p:txBody>
          <a:bodyPr/>
          <a:lstStyle/>
          <a:p>
            <a:fld id="{AD5C4918-ACD4-4BB0-BEA3-2A44A2DD5E7F}" type="datetimeFigureOut">
              <a:rPr lang="fi-FI" smtClean="0"/>
              <a:t>6.10.2025</a:t>
            </a:fld>
            <a:endParaRPr lang="fi-FI" dirty="0"/>
          </a:p>
        </p:txBody>
      </p:sp>
      <p:sp>
        <p:nvSpPr>
          <p:cNvPr id="8" name="Footer Placeholder 7">
            <a:extLst>
              <a:ext uri="{FF2B5EF4-FFF2-40B4-BE49-F238E27FC236}">
                <a16:creationId xmlns:a16="http://schemas.microsoft.com/office/drawing/2014/main" id="{F2EBFF71-7A4F-A2A1-A1A1-C47812C94D7D}"/>
              </a:ext>
            </a:extLst>
          </p:cNvPr>
          <p:cNvSpPr>
            <a:spLocks noGrp="1"/>
          </p:cNvSpPr>
          <p:nvPr>
            <p:ph type="ftr" sz="quarter" idx="11"/>
          </p:nvPr>
        </p:nvSpPr>
        <p:spPr>
          <a:xfrm>
            <a:off x="4038600" y="6356350"/>
            <a:ext cx="4114800" cy="365125"/>
          </a:xfrm>
          <a:prstGeom prst="rect">
            <a:avLst/>
          </a:prstGeom>
        </p:spPr>
        <p:txBody>
          <a:bodyPr/>
          <a:lstStyle/>
          <a:p>
            <a:endParaRPr lang="fi-FI" dirty="0"/>
          </a:p>
        </p:txBody>
      </p:sp>
      <p:sp>
        <p:nvSpPr>
          <p:cNvPr id="9" name="Slide Number Placeholder 8">
            <a:extLst>
              <a:ext uri="{FF2B5EF4-FFF2-40B4-BE49-F238E27FC236}">
                <a16:creationId xmlns:a16="http://schemas.microsoft.com/office/drawing/2014/main" id="{EC4BCF14-0FD9-C3AD-B079-766573B3601B}"/>
              </a:ext>
            </a:extLst>
          </p:cNvPr>
          <p:cNvSpPr>
            <a:spLocks noGrp="1"/>
          </p:cNvSpPr>
          <p:nvPr>
            <p:ph type="sldNum" sz="quarter" idx="12"/>
          </p:nvPr>
        </p:nvSpPr>
        <p:spPr/>
        <p:txBody>
          <a:bodyPr/>
          <a:lstStyle/>
          <a:p>
            <a:fld id="{76C498F5-090A-462B-86C8-F27855D41224}" type="slidenum">
              <a:rPr lang="fi-FI" smtClean="0"/>
              <a:t>‹#›</a:t>
            </a:fld>
            <a:endParaRPr lang="fi-FI" dirty="0"/>
          </a:p>
        </p:txBody>
      </p:sp>
    </p:spTree>
    <p:extLst>
      <p:ext uri="{BB962C8B-B14F-4D97-AF65-F5344CB8AC3E}">
        <p14:creationId xmlns:p14="http://schemas.microsoft.com/office/powerpoint/2010/main" val="2225584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6831C-9AB7-6C34-7697-664B968017DD}"/>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8C9B24F4-4870-A336-BB15-81FBFD870E4C}"/>
              </a:ext>
            </a:extLst>
          </p:cNvPr>
          <p:cNvSpPr>
            <a:spLocks noGrp="1"/>
          </p:cNvSpPr>
          <p:nvPr>
            <p:ph type="dt" sz="half" idx="10"/>
          </p:nvPr>
        </p:nvSpPr>
        <p:spPr/>
        <p:txBody>
          <a:bodyPr/>
          <a:lstStyle/>
          <a:p>
            <a:fld id="{AD5C4918-ACD4-4BB0-BEA3-2A44A2DD5E7F}" type="datetimeFigureOut">
              <a:rPr lang="fi-FI" smtClean="0"/>
              <a:t>6.10.2025</a:t>
            </a:fld>
            <a:endParaRPr lang="fi-FI" dirty="0"/>
          </a:p>
        </p:txBody>
      </p:sp>
      <p:sp>
        <p:nvSpPr>
          <p:cNvPr id="4" name="Footer Placeholder 3">
            <a:extLst>
              <a:ext uri="{FF2B5EF4-FFF2-40B4-BE49-F238E27FC236}">
                <a16:creationId xmlns:a16="http://schemas.microsoft.com/office/drawing/2014/main" id="{283BCB45-E962-6EEA-0F95-BFB63C456CEE}"/>
              </a:ext>
            </a:extLst>
          </p:cNvPr>
          <p:cNvSpPr>
            <a:spLocks noGrp="1"/>
          </p:cNvSpPr>
          <p:nvPr>
            <p:ph type="ftr" sz="quarter" idx="11"/>
          </p:nvPr>
        </p:nvSpPr>
        <p:spPr>
          <a:xfrm>
            <a:off x="4038600" y="6356350"/>
            <a:ext cx="4114800" cy="365125"/>
          </a:xfrm>
          <a:prstGeom prst="rect">
            <a:avLst/>
          </a:prstGeom>
        </p:spPr>
        <p:txBody>
          <a:bodyPr/>
          <a:lstStyle/>
          <a:p>
            <a:endParaRPr lang="fi-FI" dirty="0"/>
          </a:p>
        </p:txBody>
      </p:sp>
      <p:sp>
        <p:nvSpPr>
          <p:cNvPr id="5" name="Slide Number Placeholder 4">
            <a:extLst>
              <a:ext uri="{FF2B5EF4-FFF2-40B4-BE49-F238E27FC236}">
                <a16:creationId xmlns:a16="http://schemas.microsoft.com/office/drawing/2014/main" id="{79993765-0508-7E0D-B674-3331621DF7AC}"/>
              </a:ext>
            </a:extLst>
          </p:cNvPr>
          <p:cNvSpPr>
            <a:spLocks noGrp="1"/>
          </p:cNvSpPr>
          <p:nvPr>
            <p:ph type="sldNum" sz="quarter" idx="12"/>
          </p:nvPr>
        </p:nvSpPr>
        <p:spPr/>
        <p:txBody>
          <a:bodyPr/>
          <a:lstStyle/>
          <a:p>
            <a:fld id="{76C498F5-090A-462B-86C8-F27855D41224}" type="slidenum">
              <a:rPr lang="fi-FI" smtClean="0"/>
              <a:t>‹#›</a:t>
            </a:fld>
            <a:endParaRPr lang="fi-FI" dirty="0"/>
          </a:p>
        </p:txBody>
      </p:sp>
    </p:spTree>
    <p:extLst>
      <p:ext uri="{BB962C8B-B14F-4D97-AF65-F5344CB8AC3E}">
        <p14:creationId xmlns:p14="http://schemas.microsoft.com/office/powerpoint/2010/main" val="303980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A7F0A1-76D0-2187-2FA3-106A9911879C}"/>
              </a:ext>
            </a:extLst>
          </p:cNvPr>
          <p:cNvSpPr>
            <a:spLocks noGrp="1"/>
          </p:cNvSpPr>
          <p:nvPr>
            <p:ph type="dt" sz="half" idx="10"/>
          </p:nvPr>
        </p:nvSpPr>
        <p:spPr/>
        <p:txBody>
          <a:bodyPr/>
          <a:lstStyle/>
          <a:p>
            <a:fld id="{AD5C4918-ACD4-4BB0-BEA3-2A44A2DD5E7F}" type="datetimeFigureOut">
              <a:rPr lang="fi-FI" smtClean="0"/>
              <a:t>6.10.2025</a:t>
            </a:fld>
            <a:endParaRPr lang="fi-FI" dirty="0"/>
          </a:p>
        </p:txBody>
      </p:sp>
      <p:sp>
        <p:nvSpPr>
          <p:cNvPr id="3" name="Footer Placeholder 2">
            <a:extLst>
              <a:ext uri="{FF2B5EF4-FFF2-40B4-BE49-F238E27FC236}">
                <a16:creationId xmlns:a16="http://schemas.microsoft.com/office/drawing/2014/main" id="{6F1984CC-8A05-E5D2-2B15-86C171792081}"/>
              </a:ext>
            </a:extLst>
          </p:cNvPr>
          <p:cNvSpPr>
            <a:spLocks noGrp="1"/>
          </p:cNvSpPr>
          <p:nvPr>
            <p:ph type="ftr" sz="quarter" idx="11"/>
          </p:nvPr>
        </p:nvSpPr>
        <p:spPr>
          <a:xfrm>
            <a:off x="4038600" y="6356350"/>
            <a:ext cx="4114800" cy="365125"/>
          </a:xfrm>
          <a:prstGeom prst="rect">
            <a:avLst/>
          </a:prstGeom>
        </p:spPr>
        <p:txBody>
          <a:bodyPr/>
          <a:lstStyle/>
          <a:p>
            <a:endParaRPr lang="fi-FI" dirty="0"/>
          </a:p>
        </p:txBody>
      </p:sp>
      <p:sp>
        <p:nvSpPr>
          <p:cNvPr id="4" name="Slide Number Placeholder 3">
            <a:extLst>
              <a:ext uri="{FF2B5EF4-FFF2-40B4-BE49-F238E27FC236}">
                <a16:creationId xmlns:a16="http://schemas.microsoft.com/office/drawing/2014/main" id="{C6725AAA-CD47-F934-B40C-CB6562CEDC02}"/>
              </a:ext>
            </a:extLst>
          </p:cNvPr>
          <p:cNvSpPr>
            <a:spLocks noGrp="1"/>
          </p:cNvSpPr>
          <p:nvPr>
            <p:ph type="sldNum" sz="quarter" idx="12"/>
          </p:nvPr>
        </p:nvSpPr>
        <p:spPr/>
        <p:txBody>
          <a:bodyPr/>
          <a:lstStyle/>
          <a:p>
            <a:fld id="{76C498F5-090A-462B-86C8-F27855D41224}" type="slidenum">
              <a:rPr lang="fi-FI" smtClean="0"/>
              <a:t>‹#›</a:t>
            </a:fld>
            <a:endParaRPr lang="fi-FI" dirty="0"/>
          </a:p>
        </p:txBody>
      </p:sp>
    </p:spTree>
    <p:extLst>
      <p:ext uri="{BB962C8B-B14F-4D97-AF65-F5344CB8AC3E}">
        <p14:creationId xmlns:p14="http://schemas.microsoft.com/office/powerpoint/2010/main" val="676408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288C15-8AB3-0284-23CD-5A52778719C4}"/>
              </a:ext>
            </a:extLst>
          </p:cNvPr>
          <p:cNvSpPr>
            <a:spLocks noGrp="1"/>
          </p:cNvSpPr>
          <p:nvPr>
            <p:ph idx="1"/>
          </p:nvPr>
        </p:nvSpPr>
        <p:spPr>
          <a:xfrm>
            <a:off x="6251944" y="517663"/>
            <a:ext cx="5103443" cy="534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ADE16E12-3CFE-1515-B3F1-C6850DF06E46}"/>
              </a:ext>
            </a:extLst>
          </p:cNvPr>
          <p:cNvSpPr>
            <a:spLocks noGrp="1"/>
          </p:cNvSpPr>
          <p:nvPr>
            <p:ph type="dt" sz="half" idx="10"/>
          </p:nvPr>
        </p:nvSpPr>
        <p:spPr/>
        <p:txBody>
          <a:bodyPr/>
          <a:lstStyle/>
          <a:p>
            <a:fld id="{AD5C4918-ACD4-4BB0-BEA3-2A44A2DD5E7F}" type="datetimeFigureOut">
              <a:rPr lang="fi-FI" smtClean="0"/>
              <a:t>6.10.2025</a:t>
            </a:fld>
            <a:endParaRPr lang="fi-FI" dirty="0"/>
          </a:p>
        </p:txBody>
      </p:sp>
      <p:sp>
        <p:nvSpPr>
          <p:cNvPr id="6" name="Footer Placeholder 5">
            <a:extLst>
              <a:ext uri="{FF2B5EF4-FFF2-40B4-BE49-F238E27FC236}">
                <a16:creationId xmlns:a16="http://schemas.microsoft.com/office/drawing/2014/main" id="{974C8433-9BC7-03A0-AE14-4FF1D5AF14EA}"/>
              </a:ext>
            </a:extLst>
          </p:cNvPr>
          <p:cNvSpPr>
            <a:spLocks noGrp="1"/>
          </p:cNvSpPr>
          <p:nvPr>
            <p:ph type="ftr" sz="quarter" idx="11"/>
          </p:nvPr>
        </p:nvSpPr>
        <p:spPr>
          <a:xfrm>
            <a:off x="4038600" y="6356350"/>
            <a:ext cx="4114800" cy="365125"/>
          </a:xfrm>
          <a:prstGeom prst="rect">
            <a:avLst/>
          </a:prstGeom>
        </p:spPr>
        <p:txBody>
          <a:bodyPr/>
          <a:lstStyle/>
          <a:p>
            <a:endParaRPr lang="fi-FI" dirty="0"/>
          </a:p>
        </p:txBody>
      </p:sp>
      <p:sp>
        <p:nvSpPr>
          <p:cNvPr id="7" name="Slide Number Placeholder 6">
            <a:extLst>
              <a:ext uri="{FF2B5EF4-FFF2-40B4-BE49-F238E27FC236}">
                <a16:creationId xmlns:a16="http://schemas.microsoft.com/office/drawing/2014/main" id="{9361D8C2-566E-D5F5-9D03-018CF702854D}"/>
              </a:ext>
            </a:extLst>
          </p:cNvPr>
          <p:cNvSpPr>
            <a:spLocks noGrp="1"/>
          </p:cNvSpPr>
          <p:nvPr>
            <p:ph type="sldNum" sz="quarter" idx="12"/>
          </p:nvPr>
        </p:nvSpPr>
        <p:spPr/>
        <p:txBody>
          <a:bodyPr/>
          <a:lstStyle/>
          <a:p>
            <a:fld id="{76C498F5-090A-462B-86C8-F27855D41224}" type="slidenum">
              <a:rPr lang="fi-FI" smtClean="0"/>
              <a:t>‹#›</a:t>
            </a:fld>
            <a:endParaRPr lang="fi-FI" dirty="0"/>
          </a:p>
        </p:txBody>
      </p:sp>
      <p:sp>
        <p:nvSpPr>
          <p:cNvPr id="8" name="Title 1">
            <a:extLst>
              <a:ext uri="{FF2B5EF4-FFF2-40B4-BE49-F238E27FC236}">
                <a16:creationId xmlns:a16="http://schemas.microsoft.com/office/drawing/2014/main" id="{27A05F09-C6AB-A8EC-91FF-9621A196807D}"/>
              </a:ext>
            </a:extLst>
          </p:cNvPr>
          <p:cNvSpPr>
            <a:spLocks noGrp="1"/>
          </p:cNvSpPr>
          <p:nvPr>
            <p:ph type="title"/>
          </p:nvPr>
        </p:nvSpPr>
        <p:spPr>
          <a:xfrm>
            <a:off x="839788" y="517663"/>
            <a:ext cx="5100269" cy="942700"/>
          </a:xfrm>
        </p:spPr>
        <p:txBody>
          <a:bodyPr anchor="ctr" anchorCtr="0"/>
          <a:lstStyle>
            <a:lvl1pPr>
              <a:defRPr sz="3200"/>
            </a:lvl1pPr>
          </a:lstStyle>
          <a:p>
            <a:r>
              <a:rPr lang="en-US"/>
              <a:t>Click to edit Master title</a:t>
            </a:r>
            <a:endParaRPr lang="fi-FI"/>
          </a:p>
        </p:txBody>
      </p:sp>
      <p:sp>
        <p:nvSpPr>
          <p:cNvPr id="9" name="Text Placeholder 3">
            <a:extLst>
              <a:ext uri="{FF2B5EF4-FFF2-40B4-BE49-F238E27FC236}">
                <a16:creationId xmlns:a16="http://schemas.microsoft.com/office/drawing/2014/main" id="{7E823438-416E-D88E-F76D-C8DAEA9779C0}"/>
              </a:ext>
            </a:extLst>
          </p:cNvPr>
          <p:cNvSpPr>
            <a:spLocks noGrp="1"/>
          </p:cNvSpPr>
          <p:nvPr>
            <p:ph type="body" sz="half" idx="2"/>
          </p:nvPr>
        </p:nvSpPr>
        <p:spPr>
          <a:xfrm>
            <a:off x="839788" y="1701209"/>
            <a:ext cx="5100269" cy="416777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400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11C45-8EB1-04A5-316F-D87844EF0879}"/>
              </a:ext>
            </a:extLst>
          </p:cNvPr>
          <p:cNvSpPr>
            <a:spLocks noGrp="1"/>
          </p:cNvSpPr>
          <p:nvPr>
            <p:ph type="title"/>
          </p:nvPr>
        </p:nvSpPr>
        <p:spPr>
          <a:xfrm>
            <a:off x="839788" y="517663"/>
            <a:ext cx="5100269" cy="942700"/>
          </a:xfrm>
        </p:spPr>
        <p:txBody>
          <a:bodyPr anchor="ctr" anchorCtr="0"/>
          <a:lstStyle>
            <a:lvl1pPr>
              <a:defRPr sz="3200"/>
            </a:lvl1pPr>
          </a:lstStyle>
          <a:p>
            <a:r>
              <a:rPr lang="en-US"/>
              <a:t>Click to edit Master title</a:t>
            </a:r>
            <a:endParaRPr lang="fi-FI"/>
          </a:p>
        </p:txBody>
      </p:sp>
      <p:sp>
        <p:nvSpPr>
          <p:cNvPr id="3" name="Picture Placeholder 2">
            <a:extLst>
              <a:ext uri="{FF2B5EF4-FFF2-40B4-BE49-F238E27FC236}">
                <a16:creationId xmlns:a16="http://schemas.microsoft.com/office/drawing/2014/main" id="{E7C95E5E-C73D-6F46-308D-E8ECDF3853D5}"/>
              </a:ext>
            </a:extLst>
          </p:cNvPr>
          <p:cNvSpPr>
            <a:spLocks noGrp="1"/>
          </p:cNvSpPr>
          <p:nvPr>
            <p:ph type="pic" idx="1"/>
          </p:nvPr>
        </p:nvSpPr>
        <p:spPr>
          <a:xfrm>
            <a:off x="6251944" y="517663"/>
            <a:ext cx="5103444" cy="53513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4" name="Text Placeholder 3">
            <a:extLst>
              <a:ext uri="{FF2B5EF4-FFF2-40B4-BE49-F238E27FC236}">
                <a16:creationId xmlns:a16="http://schemas.microsoft.com/office/drawing/2014/main" id="{AE54580A-46E6-9460-67D5-593A35022835}"/>
              </a:ext>
            </a:extLst>
          </p:cNvPr>
          <p:cNvSpPr>
            <a:spLocks noGrp="1"/>
          </p:cNvSpPr>
          <p:nvPr>
            <p:ph type="body" sz="half" idx="2"/>
          </p:nvPr>
        </p:nvSpPr>
        <p:spPr>
          <a:xfrm>
            <a:off x="839788" y="1701209"/>
            <a:ext cx="5100269" cy="416777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5D687B-D27D-F398-5A5F-235442605535}"/>
              </a:ext>
            </a:extLst>
          </p:cNvPr>
          <p:cNvSpPr>
            <a:spLocks noGrp="1"/>
          </p:cNvSpPr>
          <p:nvPr>
            <p:ph type="dt" sz="half" idx="10"/>
          </p:nvPr>
        </p:nvSpPr>
        <p:spPr/>
        <p:txBody>
          <a:bodyPr/>
          <a:lstStyle/>
          <a:p>
            <a:fld id="{AD5C4918-ACD4-4BB0-BEA3-2A44A2DD5E7F}" type="datetimeFigureOut">
              <a:rPr lang="fi-FI" smtClean="0"/>
              <a:t>6.10.2025</a:t>
            </a:fld>
            <a:endParaRPr lang="fi-FI" dirty="0"/>
          </a:p>
        </p:txBody>
      </p:sp>
      <p:sp>
        <p:nvSpPr>
          <p:cNvPr id="6" name="Footer Placeholder 5">
            <a:extLst>
              <a:ext uri="{FF2B5EF4-FFF2-40B4-BE49-F238E27FC236}">
                <a16:creationId xmlns:a16="http://schemas.microsoft.com/office/drawing/2014/main" id="{4F969D6D-D8E0-10D2-ADF3-E27D9E51E6B1}"/>
              </a:ext>
            </a:extLst>
          </p:cNvPr>
          <p:cNvSpPr>
            <a:spLocks noGrp="1"/>
          </p:cNvSpPr>
          <p:nvPr>
            <p:ph type="ftr" sz="quarter" idx="11"/>
          </p:nvPr>
        </p:nvSpPr>
        <p:spPr>
          <a:xfrm>
            <a:off x="4038600" y="6356350"/>
            <a:ext cx="4114800" cy="365125"/>
          </a:xfrm>
          <a:prstGeom prst="rect">
            <a:avLst/>
          </a:prstGeom>
        </p:spPr>
        <p:txBody>
          <a:bodyPr/>
          <a:lstStyle/>
          <a:p>
            <a:endParaRPr lang="fi-FI" dirty="0"/>
          </a:p>
        </p:txBody>
      </p:sp>
      <p:sp>
        <p:nvSpPr>
          <p:cNvPr id="7" name="Slide Number Placeholder 6">
            <a:extLst>
              <a:ext uri="{FF2B5EF4-FFF2-40B4-BE49-F238E27FC236}">
                <a16:creationId xmlns:a16="http://schemas.microsoft.com/office/drawing/2014/main" id="{15EF57BC-7BD2-8888-B1FF-C897815637BC}"/>
              </a:ext>
            </a:extLst>
          </p:cNvPr>
          <p:cNvSpPr>
            <a:spLocks noGrp="1"/>
          </p:cNvSpPr>
          <p:nvPr>
            <p:ph type="sldNum" sz="quarter" idx="12"/>
          </p:nvPr>
        </p:nvSpPr>
        <p:spPr/>
        <p:txBody>
          <a:bodyPr/>
          <a:lstStyle/>
          <a:p>
            <a:fld id="{76C498F5-090A-462B-86C8-F27855D41224}" type="slidenum">
              <a:rPr lang="fi-FI" smtClean="0"/>
              <a:t>‹#›</a:t>
            </a:fld>
            <a:endParaRPr lang="fi-FI" dirty="0"/>
          </a:p>
        </p:txBody>
      </p:sp>
    </p:spTree>
    <p:extLst>
      <p:ext uri="{BB962C8B-B14F-4D97-AF65-F5344CB8AC3E}">
        <p14:creationId xmlns:p14="http://schemas.microsoft.com/office/powerpoint/2010/main" val="2521550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svg"/><Relationship Id="rId20" Type="http://schemas.openxmlformats.org/officeDocument/2006/relationships/image" Target="../media/image8.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9.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12.sv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0.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E392AA1-FD33-DA5E-2F49-A7401D28B513}"/>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 y="533400"/>
            <a:ext cx="13008991" cy="6324600"/>
          </a:xfrm>
          <a:prstGeom prst="rect">
            <a:avLst/>
          </a:prstGeom>
        </p:spPr>
      </p:pic>
      <p:sp>
        <p:nvSpPr>
          <p:cNvPr id="2" name="Title Placeholder 1">
            <a:extLst>
              <a:ext uri="{FF2B5EF4-FFF2-40B4-BE49-F238E27FC236}">
                <a16:creationId xmlns:a16="http://schemas.microsoft.com/office/drawing/2014/main" id="{F53BD010-3A9B-D559-DD24-DB3BEFE5FA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77DE0397-9A12-56A7-A07F-FFA75F0462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4E07EB9-1667-0545-80D1-584053E4CD9B}"/>
              </a:ext>
            </a:extLst>
          </p:cNvPr>
          <p:cNvSpPr>
            <a:spLocks noGrp="1"/>
          </p:cNvSpPr>
          <p:nvPr>
            <p:ph type="dt" sz="half" idx="2"/>
          </p:nvPr>
        </p:nvSpPr>
        <p:spPr>
          <a:xfrm>
            <a:off x="2735670" y="6246254"/>
            <a:ext cx="2313394" cy="271227"/>
          </a:xfrm>
          <a:prstGeom prst="rect">
            <a:avLst/>
          </a:prstGeom>
        </p:spPr>
        <p:txBody>
          <a:bodyPr vert="horz" lIns="91440" tIns="45720" rIns="91440" bIns="45720" rtlCol="0" anchor="ctr"/>
          <a:lstStyle>
            <a:lvl1pPr algn="l">
              <a:defRPr sz="1200">
                <a:solidFill>
                  <a:schemeClr val="tx1">
                    <a:tint val="82000"/>
                  </a:schemeClr>
                </a:solidFill>
              </a:defRPr>
            </a:lvl1pPr>
          </a:lstStyle>
          <a:p>
            <a:fld id="{AD5C4918-ACD4-4BB0-BEA3-2A44A2DD5E7F}" type="datetimeFigureOut">
              <a:rPr lang="fi-FI" smtClean="0"/>
              <a:t>6.10.2025</a:t>
            </a:fld>
            <a:endParaRPr lang="fi-FI" dirty="0"/>
          </a:p>
        </p:txBody>
      </p:sp>
      <p:sp>
        <p:nvSpPr>
          <p:cNvPr id="6" name="Slide Number Placeholder 5">
            <a:extLst>
              <a:ext uri="{FF2B5EF4-FFF2-40B4-BE49-F238E27FC236}">
                <a16:creationId xmlns:a16="http://schemas.microsoft.com/office/drawing/2014/main" id="{DB09285A-C5E7-496F-BC50-892761016665}"/>
              </a:ext>
            </a:extLst>
          </p:cNvPr>
          <p:cNvSpPr>
            <a:spLocks noGrp="1"/>
          </p:cNvSpPr>
          <p:nvPr>
            <p:ph type="sldNum" sz="quarter" idx="4"/>
          </p:nvPr>
        </p:nvSpPr>
        <p:spPr>
          <a:xfrm>
            <a:off x="7585798" y="6249671"/>
            <a:ext cx="2575703" cy="268539"/>
          </a:xfrm>
          <a:prstGeom prst="rect">
            <a:avLst/>
          </a:prstGeom>
        </p:spPr>
        <p:txBody>
          <a:bodyPr vert="horz" lIns="91440" tIns="45720" rIns="91440" bIns="45720" rtlCol="0" anchor="ctr"/>
          <a:lstStyle>
            <a:lvl1pPr algn="r">
              <a:defRPr sz="1200">
                <a:solidFill>
                  <a:schemeClr val="tx1">
                    <a:tint val="82000"/>
                  </a:schemeClr>
                </a:solidFill>
              </a:defRPr>
            </a:lvl1pPr>
          </a:lstStyle>
          <a:p>
            <a:fld id="{76C498F5-090A-462B-86C8-F27855D41224}" type="slidenum">
              <a:rPr lang="fi-FI" smtClean="0"/>
              <a:t>‹#›</a:t>
            </a:fld>
            <a:endParaRPr lang="fi-FI" dirty="0"/>
          </a:p>
        </p:txBody>
      </p:sp>
      <p:pic>
        <p:nvPicPr>
          <p:cNvPr id="14" name="Graphic 13">
            <a:extLst>
              <a:ext uri="{FF2B5EF4-FFF2-40B4-BE49-F238E27FC236}">
                <a16:creationId xmlns:a16="http://schemas.microsoft.com/office/drawing/2014/main" id="{DDE5E102-7CC7-6089-8D13-9B74B627DD08}"/>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50629" y="6129586"/>
            <a:ext cx="2296170" cy="544351"/>
          </a:xfrm>
          <a:prstGeom prst="rect">
            <a:avLst/>
          </a:prstGeom>
        </p:spPr>
      </p:pic>
      <p:pic>
        <p:nvPicPr>
          <p:cNvPr id="8" name="Graphic 7">
            <a:extLst>
              <a:ext uri="{FF2B5EF4-FFF2-40B4-BE49-F238E27FC236}">
                <a16:creationId xmlns:a16="http://schemas.microsoft.com/office/drawing/2014/main" id="{D592BD55-C610-F325-603F-4E9DDF46183C}"/>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0415848" y="6003544"/>
            <a:ext cx="1628816" cy="838719"/>
          </a:xfrm>
          <a:prstGeom prst="rect">
            <a:avLst/>
          </a:prstGeom>
        </p:spPr>
      </p:pic>
      <p:pic>
        <p:nvPicPr>
          <p:cNvPr id="10" name="Graphic 9">
            <a:extLst>
              <a:ext uri="{FF2B5EF4-FFF2-40B4-BE49-F238E27FC236}">
                <a16:creationId xmlns:a16="http://schemas.microsoft.com/office/drawing/2014/main" id="{AAAB5E9D-6049-0888-50DE-4BF9B9E56C6B}"/>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5359191" y="6182450"/>
            <a:ext cx="1534260" cy="515829"/>
          </a:xfrm>
          <a:prstGeom prst="rect">
            <a:avLst/>
          </a:prstGeom>
        </p:spPr>
      </p:pic>
    </p:spTree>
    <p:extLst>
      <p:ext uri="{BB962C8B-B14F-4D97-AF65-F5344CB8AC3E}">
        <p14:creationId xmlns:p14="http://schemas.microsoft.com/office/powerpoint/2010/main" val="1856584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4" name="Graphic 43">
            <a:extLst>
              <a:ext uri="{FF2B5EF4-FFF2-40B4-BE49-F238E27FC236}">
                <a16:creationId xmlns:a16="http://schemas.microsoft.com/office/drawing/2014/main" id="{36EBEB23-B09D-91A0-B39C-5BA4AB93481B}"/>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0" y="533400"/>
            <a:ext cx="12997838" cy="6324600"/>
          </a:xfrm>
          <a:prstGeom prst="rect">
            <a:avLst/>
          </a:prstGeom>
        </p:spPr>
      </p:pic>
      <p:sp>
        <p:nvSpPr>
          <p:cNvPr id="2" name="Title Placeholder 1">
            <a:extLst>
              <a:ext uri="{FF2B5EF4-FFF2-40B4-BE49-F238E27FC236}">
                <a16:creationId xmlns:a16="http://schemas.microsoft.com/office/drawing/2014/main" id="{F53BD010-3A9B-D559-DD24-DB3BEFE5FA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77DE0397-9A12-56A7-A07F-FFA75F0462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14" name="Graphic 13">
            <a:extLst>
              <a:ext uri="{FF2B5EF4-FFF2-40B4-BE49-F238E27FC236}">
                <a16:creationId xmlns:a16="http://schemas.microsoft.com/office/drawing/2014/main" id="{55C64AF4-EAFC-308D-385D-C8382B7E9CBF}"/>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77094" y="5954001"/>
            <a:ext cx="11666222" cy="885320"/>
          </a:xfrm>
          <a:prstGeom prst="rect">
            <a:avLst/>
          </a:prstGeom>
        </p:spPr>
      </p:pic>
    </p:spTree>
    <p:extLst>
      <p:ext uri="{BB962C8B-B14F-4D97-AF65-F5344CB8AC3E}">
        <p14:creationId xmlns:p14="http://schemas.microsoft.com/office/powerpoint/2010/main" val="36869506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ideapakka.fi/blogi/yksin-kaksin-kaikki/"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3" Type="http://schemas.openxmlformats.org/officeDocument/2006/relationships/hyperlink" Target="https://ecobiomanager.com/fi/esrs-kestavyysraportointistandardit-pahkinankuoressa/#:~:text=ESRS%20%E2%80%93%20eli%20European%20Sustainability%20Reporting,aiheista%20raportoiminen%20eli%20yritysten%20kest%C3%A4vyysraportointi."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data.consilium.europa.eu/doc/document/ST-12481-2023-ADD-1/fi/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9000"/>
            <a:lum/>
          </a:blip>
          <a:srcRect/>
          <a:stretch>
            <a:fillRect/>
          </a:stretch>
        </a:blipFill>
        <a:effectLst/>
      </p:bgPr>
    </p:bg>
    <p:spTree>
      <p:nvGrpSpPr>
        <p:cNvPr id="1" name="">
          <a:extLst>
            <a:ext uri="{FF2B5EF4-FFF2-40B4-BE49-F238E27FC236}">
              <a16:creationId xmlns:a16="http://schemas.microsoft.com/office/drawing/2014/main" id="{6ADFCC00-EB53-FC8D-FCF1-B5C497156D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F404C1-11C9-DFD5-9395-92712B59B97C}"/>
              </a:ext>
            </a:extLst>
          </p:cNvPr>
          <p:cNvSpPr>
            <a:spLocks noGrp="1"/>
          </p:cNvSpPr>
          <p:nvPr>
            <p:ph type="title"/>
          </p:nvPr>
        </p:nvSpPr>
        <p:spPr>
          <a:xfrm>
            <a:off x="838200" y="2766218"/>
            <a:ext cx="10515600" cy="1325563"/>
          </a:xfrm>
        </p:spPr>
        <p:txBody>
          <a:bodyPr>
            <a:noAutofit/>
          </a:bodyPr>
          <a:lstStyle/>
          <a:p>
            <a:pPr algn="ctr"/>
            <a:r>
              <a:rPr lang="fi-FI" sz="5400" dirty="0">
                <a:latin typeface="Arial"/>
                <a:cs typeface="Arial"/>
              </a:rPr>
              <a:t>ImpAct-hankkeen työkalu sidosryhmien tunnistamiseen ja osallistamisen suunnitteluun</a:t>
            </a:r>
            <a:br>
              <a:rPr lang="fi-FI" sz="5400" dirty="0">
                <a:latin typeface="Arial"/>
                <a:cs typeface="Arial"/>
              </a:rPr>
            </a:br>
            <a:r>
              <a:rPr lang="fi-FI" sz="2400" b="0" dirty="0">
                <a:latin typeface="Arial"/>
                <a:cs typeface="Arial"/>
              </a:rPr>
              <a:t>V1 9.10.2025</a:t>
            </a:r>
            <a:endParaRPr lang="fi-FI" sz="5400" b="0" dirty="0">
              <a:latin typeface="Arial"/>
              <a:cs typeface="Arial"/>
            </a:endParaRPr>
          </a:p>
        </p:txBody>
      </p:sp>
      <p:grpSp>
        <p:nvGrpSpPr>
          <p:cNvPr id="4" name="Ryhmä 3">
            <a:extLst>
              <a:ext uri="{FF2B5EF4-FFF2-40B4-BE49-F238E27FC236}">
                <a16:creationId xmlns:a16="http://schemas.microsoft.com/office/drawing/2014/main" id="{E9C8459C-5286-0797-0D96-C50A0EC3877E}"/>
              </a:ext>
            </a:extLst>
          </p:cNvPr>
          <p:cNvGrpSpPr/>
          <p:nvPr/>
        </p:nvGrpSpPr>
        <p:grpSpPr>
          <a:xfrm>
            <a:off x="0" y="6092825"/>
            <a:ext cx="12192000" cy="765175"/>
            <a:chOff x="0" y="6092825"/>
            <a:chExt cx="12192000" cy="765175"/>
          </a:xfrm>
        </p:grpSpPr>
        <p:pic>
          <p:nvPicPr>
            <p:cNvPr id="1026" name="Picture 2">
              <a:extLst>
                <a:ext uri="{FF2B5EF4-FFF2-40B4-BE49-F238E27FC236}">
                  <a16:creationId xmlns:a16="http://schemas.microsoft.com/office/drawing/2014/main" id="{2416F9DA-23B5-DE9A-27BD-2D08DDF7C7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2825"/>
              <a:ext cx="12192000" cy="765175"/>
            </a:xfrm>
            <a:prstGeom prst="rect">
              <a:avLst/>
            </a:prstGeom>
            <a:noFill/>
            <a:extLst>
              <a:ext uri="{909E8E84-426E-40DD-AFC4-6F175D3DCCD1}">
                <a14:hiddenFill xmlns:a14="http://schemas.microsoft.com/office/drawing/2010/main">
                  <a:solidFill>
                    <a:srgbClr val="FFFFFF"/>
                  </a:solidFill>
                </a14:hiddenFill>
              </a:ext>
            </a:extLst>
          </p:spPr>
        </p:pic>
        <p:sp>
          <p:nvSpPr>
            <p:cNvPr id="3" name="Suorakulmio 2">
              <a:extLst>
                <a:ext uri="{FF2B5EF4-FFF2-40B4-BE49-F238E27FC236}">
                  <a16:creationId xmlns:a16="http://schemas.microsoft.com/office/drawing/2014/main" id="{8D986A5F-0390-C622-CEBF-B99610A25DA0}"/>
                </a:ext>
              </a:extLst>
            </p:cNvPr>
            <p:cNvSpPr/>
            <p:nvPr/>
          </p:nvSpPr>
          <p:spPr>
            <a:xfrm>
              <a:off x="7444408" y="6092825"/>
              <a:ext cx="1639957" cy="7651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1141691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461E6F-CAD0-ACF2-E273-B22206F8A033}"/>
              </a:ext>
            </a:extLst>
          </p:cNvPr>
          <p:cNvSpPr>
            <a:spLocks noGrp="1"/>
          </p:cNvSpPr>
          <p:nvPr>
            <p:ph type="title"/>
          </p:nvPr>
        </p:nvSpPr>
        <p:spPr>
          <a:xfrm>
            <a:off x="642086" y="388704"/>
            <a:ext cx="10711714" cy="1325563"/>
          </a:xfrm>
        </p:spPr>
        <p:txBody>
          <a:bodyPr/>
          <a:lstStyle/>
          <a:p>
            <a:r>
              <a:rPr lang="fi-FI" dirty="0"/>
              <a:t>Työkalu sidosryhmien tunnistamiseen ja osallistamiseen suunnitteluun</a:t>
            </a:r>
          </a:p>
        </p:txBody>
      </p:sp>
      <p:graphicFrame>
        <p:nvGraphicFramePr>
          <p:cNvPr id="4" name="Kaaviokuva 3">
            <a:extLst>
              <a:ext uri="{FF2B5EF4-FFF2-40B4-BE49-F238E27FC236}">
                <a16:creationId xmlns:a16="http://schemas.microsoft.com/office/drawing/2014/main" id="{9E81192F-1C10-5525-44E9-05E7D62E11B2}"/>
              </a:ext>
            </a:extLst>
          </p:cNvPr>
          <p:cNvGraphicFramePr/>
          <p:nvPr>
            <p:extLst>
              <p:ext uri="{D42A27DB-BD31-4B8C-83A1-F6EECF244321}">
                <p14:modId xmlns:p14="http://schemas.microsoft.com/office/powerpoint/2010/main" val="1165712066"/>
              </p:ext>
            </p:extLst>
          </p:nvPr>
        </p:nvGraphicFramePr>
        <p:xfrm>
          <a:off x="2417826" y="2157504"/>
          <a:ext cx="7815183" cy="3405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8629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0DF76-2907-F536-88DF-9B500B126B3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6E2497C9-5EB6-4CAA-F586-6C5CC4FB6CAC}"/>
              </a:ext>
            </a:extLst>
          </p:cNvPr>
          <p:cNvSpPr>
            <a:spLocks noGrp="1"/>
          </p:cNvSpPr>
          <p:nvPr>
            <p:ph type="title"/>
          </p:nvPr>
        </p:nvSpPr>
        <p:spPr>
          <a:xfrm>
            <a:off x="642086" y="388704"/>
            <a:ext cx="10711714" cy="1325563"/>
          </a:xfrm>
        </p:spPr>
        <p:txBody>
          <a:bodyPr/>
          <a:lstStyle/>
          <a:p>
            <a:r>
              <a:rPr lang="fi-FI" dirty="0"/>
              <a:t>Työkalu sidosryhmien tunnistamiseen ja osallistamiseen suunnitteluun</a:t>
            </a:r>
          </a:p>
        </p:txBody>
      </p:sp>
      <p:sp>
        <p:nvSpPr>
          <p:cNvPr id="6" name="Content Placeholder 2">
            <a:extLst>
              <a:ext uri="{FF2B5EF4-FFF2-40B4-BE49-F238E27FC236}">
                <a16:creationId xmlns:a16="http://schemas.microsoft.com/office/drawing/2014/main" id="{DFFCB37C-3C76-A5E9-755A-3C89B638B56C}"/>
              </a:ext>
            </a:extLst>
          </p:cNvPr>
          <p:cNvSpPr txBox="1">
            <a:spLocks/>
          </p:cNvSpPr>
          <p:nvPr/>
        </p:nvSpPr>
        <p:spPr>
          <a:xfrm>
            <a:off x="6320217" y="2078422"/>
            <a:ext cx="4692609" cy="381412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2000" b="1" dirty="0">
                <a:latin typeface="Arial"/>
                <a:cs typeface="Arial"/>
              </a:rPr>
              <a:t>Hyödyt yritykselle</a:t>
            </a:r>
          </a:p>
          <a:p>
            <a:pPr>
              <a:buFont typeface="Wingdings" panose="05000000000000000000" pitchFamily="2" charset="2"/>
              <a:buChar char="ü"/>
            </a:pPr>
            <a:r>
              <a:rPr lang="fi-FI" sz="1800" dirty="0">
                <a:latin typeface="Arial"/>
                <a:cs typeface="Arial"/>
              </a:rPr>
              <a:t>Kasvattaa yrityksen ja sidosryhmien keskinäistä luottamusta</a:t>
            </a:r>
          </a:p>
          <a:p>
            <a:pPr>
              <a:buFont typeface="Wingdings" panose="05000000000000000000" pitchFamily="2" charset="2"/>
              <a:buChar char="ü"/>
            </a:pPr>
            <a:r>
              <a:rPr lang="fi-FI" sz="1800" dirty="0">
                <a:latin typeface="Arial"/>
                <a:cs typeface="Arial"/>
              </a:rPr>
              <a:t>Edesauttaa strategian ja liiketoimintamallin kehittämistä sidosryhmien odotusten pohjalta</a:t>
            </a:r>
          </a:p>
          <a:p>
            <a:pPr>
              <a:buFont typeface="Wingdings" panose="05000000000000000000" pitchFamily="2" charset="2"/>
              <a:buChar char="ü"/>
            </a:pPr>
            <a:r>
              <a:rPr lang="fi-FI" sz="1800" dirty="0">
                <a:latin typeface="Arial"/>
                <a:cs typeface="Arial"/>
              </a:rPr>
              <a:t>Auttaa kilpailijoista erottautumista ja vastuullisten sijoittajien ja kumppanien houkuttelemista</a:t>
            </a:r>
          </a:p>
          <a:p>
            <a:pPr>
              <a:buFont typeface="Wingdings" panose="05000000000000000000" pitchFamily="2" charset="2"/>
              <a:buChar char="ü"/>
            </a:pPr>
            <a:r>
              <a:rPr lang="fi-FI" sz="1800" dirty="0">
                <a:latin typeface="Arial"/>
                <a:cs typeface="Arial"/>
              </a:rPr>
              <a:t>Tukee kaksisuuntaista viestintää ja vastuullisuuden integrointia liiketoimintaan </a:t>
            </a:r>
            <a:r>
              <a:rPr lang="fi-FI" sz="1800" dirty="0">
                <a:latin typeface="Arial"/>
                <a:cs typeface="Arial"/>
                <a:sym typeface="Wingdings" panose="05000000000000000000" pitchFamily="2" charset="2"/>
              </a:rPr>
              <a:t> </a:t>
            </a:r>
            <a:r>
              <a:rPr lang="fi-FI" sz="1800" dirty="0">
                <a:latin typeface="Arial"/>
                <a:cs typeface="Arial"/>
              </a:rPr>
              <a:t>vuoropuhelu on jatkuva prosessi!</a:t>
            </a:r>
          </a:p>
        </p:txBody>
      </p:sp>
      <p:sp>
        <p:nvSpPr>
          <p:cNvPr id="7" name="Content Placeholder 2">
            <a:extLst>
              <a:ext uri="{FF2B5EF4-FFF2-40B4-BE49-F238E27FC236}">
                <a16:creationId xmlns:a16="http://schemas.microsoft.com/office/drawing/2014/main" id="{4D00EE1A-F918-67A5-ED81-C9356053AC29}"/>
              </a:ext>
            </a:extLst>
          </p:cNvPr>
          <p:cNvSpPr txBox="1">
            <a:spLocks/>
          </p:cNvSpPr>
          <p:nvPr/>
        </p:nvSpPr>
        <p:spPr>
          <a:xfrm>
            <a:off x="1207441" y="2081610"/>
            <a:ext cx="4446804" cy="3433123"/>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2000" b="1" dirty="0">
                <a:latin typeface="Arial"/>
                <a:cs typeface="Arial"/>
              </a:rPr>
              <a:t>Miksi sidosryhmävuoropuhelu on tärkeää?</a:t>
            </a:r>
          </a:p>
          <a:p>
            <a:r>
              <a:rPr lang="fi-FI" sz="1800" dirty="0">
                <a:latin typeface="Arial"/>
                <a:cs typeface="Arial"/>
              </a:rPr>
              <a:t>Auttaa olennaisten kestävyyteen liittyvien vaikutusten, riskien ja mahdollisuuksien (IROt) tunnistamisessa</a:t>
            </a:r>
          </a:p>
          <a:p>
            <a:r>
              <a:rPr lang="fi-FI" sz="1800" dirty="0"/>
              <a:t>Lisää näkyvyyttä teemoihin ja kehityskohteisiin joita yritys ei itse välttämättä tunnista</a:t>
            </a:r>
          </a:p>
          <a:p>
            <a:r>
              <a:rPr lang="fi-FI" sz="1800" dirty="0"/>
              <a:t>Lisää kestävyysraportoinnin merkityksellisyyttä, kattavuutta ja luotettavuutta</a:t>
            </a:r>
            <a:endParaRPr lang="fi-FI" dirty="0"/>
          </a:p>
        </p:txBody>
      </p:sp>
    </p:spTree>
    <p:extLst>
      <p:ext uri="{BB962C8B-B14F-4D97-AF65-F5344CB8AC3E}">
        <p14:creationId xmlns:p14="http://schemas.microsoft.com/office/powerpoint/2010/main" val="488537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94326-593A-563E-E93E-B3BA675042A4}"/>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77C82B74-EC9A-9548-15F1-DE9829FB4A17}"/>
              </a:ext>
            </a:extLst>
          </p:cNvPr>
          <p:cNvSpPr>
            <a:spLocks noGrp="1"/>
          </p:cNvSpPr>
          <p:nvPr>
            <p:ph type="title"/>
          </p:nvPr>
        </p:nvSpPr>
        <p:spPr>
          <a:xfrm>
            <a:off x="838200" y="365126"/>
            <a:ext cx="10515600" cy="907084"/>
          </a:xfrm>
        </p:spPr>
        <p:txBody>
          <a:bodyPr vert="horz" lIns="91440" tIns="45720" rIns="91440" bIns="45720" rtlCol="0" anchor="ctr">
            <a:normAutofit/>
          </a:bodyPr>
          <a:lstStyle/>
          <a:p>
            <a:r>
              <a:rPr lang="fi-FI" sz="3400" dirty="0"/>
              <a:t>Vinkkejä sidosryhmävuoropuhelun suunnitteluun</a:t>
            </a:r>
          </a:p>
        </p:txBody>
      </p:sp>
      <p:sp>
        <p:nvSpPr>
          <p:cNvPr id="5" name="Content Placeholder 2">
            <a:extLst>
              <a:ext uri="{FF2B5EF4-FFF2-40B4-BE49-F238E27FC236}">
                <a16:creationId xmlns:a16="http://schemas.microsoft.com/office/drawing/2014/main" id="{F6F74C2D-2BF0-7504-1B7F-F38D6D3BD840}"/>
              </a:ext>
            </a:extLst>
          </p:cNvPr>
          <p:cNvSpPr txBox="1">
            <a:spLocks/>
          </p:cNvSpPr>
          <p:nvPr/>
        </p:nvSpPr>
        <p:spPr>
          <a:xfrm>
            <a:off x="838199" y="1442851"/>
            <a:ext cx="5445643" cy="47341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b="1" dirty="0"/>
              <a:t>Yhdistele </a:t>
            </a:r>
            <a:r>
              <a:rPr lang="fi-FI" sz="1500" b="1" noProof="0" dirty="0"/>
              <a:t>laadullisia</a:t>
            </a:r>
            <a:r>
              <a:rPr lang="en-US" sz="1500" b="1" dirty="0"/>
              <a:t> ja määrällisiä menetelmiä </a:t>
            </a:r>
            <a:r>
              <a:rPr lang="fi-FI" sz="1500" noProof="0" dirty="0"/>
              <a:t>tiedon</a:t>
            </a:r>
            <a:r>
              <a:rPr lang="en-US" sz="1500" dirty="0"/>
              <a:t> validoimiseksi. Esimerkiksi sidosryhmäkyselyt ja asiakasraadit tuottavat tietoa haastattelujen, työpajojen ja pyöreän pöydän keskustelujen pohjaksi.</a:t>
            </a:r>
          </a:p>
          <a:p>
            <a:r>
              <a:rPr lang="en-US" sz="1500" dirty="0"/>
              <a:t>Hyödynnä </a:t>
            </a:r>
            <a:r>
              <a:rPr lang="en-US" sz="1500" b="1" dirty="0"/>
              <a:t>olemassa olevia vuorovaikutuskanavia </a:t>
            </a:r>
            <a:r>
              <a:rPr lang="en-US" sz="1500" dirty="0"/>
              <a:t>(esim. asiakaspalautteet verkossa ja fyysisissä toimintaympäristöissä).</a:t>
            </a:r>
          </a:p>
          <a:p>
            <a:r>
              <a:rPr lang="en-US" sz="1500" dirty="0"/>
              <a:t>Syvenny koko </a:t>
            </a:r>
            <a:r>
              <a:rPr lang="en-US" sz="1500" b="1" dirty="0"/>
              <a:t>arvoketjun analyysin tuloksiin </a:t>
            </a:r>
            <a:r>
              <a:rPr lang="en-US" sz="1500" dirty="0"/>
              <a:t>huolella: huomioi vaikutukset, riskit, mahdollisuudet ja riippuvuudet.</a:t>
            </a:r>
          </a:p>
          <a:p>
            <a:r>
              <a:rPr lang="en-US" sz="1500" b="1" dirty="0"/>
              <a:t>Osallista vaiheittain mukaan yrityksen henkilöstöä </a:t>
            </a:r>
            <a:r>
              <a:rPr lang="en-US" sz="1500" dirty="0"/>
              <a:t>eri toiminnoista saadaksesi kattavan kuvan. Jotta varmistat </a:t>
            </a:r>
            <a:r>
              <a:rPr lang="en-US" sz="1500" b="1" dirty="0"/>
              <a:t>kaikkien osallistujien äänen kuulumisen </a:t>
            </a:r>
            <a:r>
              <a:rPr lang="en-US" sz="1500" dirty="0"/>
              <a:t>työpajoissa tai kommenttikierrosten eri vaihessa, voit soveltaa työskentelyyn esimerkiksi </a:t>
            </a:r>
            <a:r>
              <a:rPr lang="en-US" sz="1500" dirty="0">
                <a:hlinkClick r:id="rId3">
                  <a:extLst>
                    <a:ext uri="{A12FA001-AC4F-418D-AE19-62706E023703}">
                      <ahyp:hlinkClr xmlns:ahyp="http://schemas.microsoft.com/office/drawing/2018/hyperlinkcolor" val="tx"/>
                    </a:ext>
                  </a:extLst>
                </a:hlinkClick>
              </a:rPr>
              <a:t>ME-WE-US-menetelmää</a:t>
            </a:r>
            <a:r>
              <a:rPr lang="en-US" sz="1500" dirty="0"/>
              <a:t>.</a:t>
            </a:r>
          </a:p>
          <a:p>
            <a:r>
              <a:rPr lang="en-US" sz="1500" dirty="0"/>
              <a:t>Muista, että </a:t>
            </a:r>
            <a:r>
              <a:rPr lang="en-US" sz="1500" b="1" dirty="0"/>
              <a:t>vuoropuhelu on jatkuva prosessi</a:t>
            </a:r>
            <a:r>
              <a:rPr lang="en-US" sz="1500" dirty="0"/>
              <a:t>. Päivitä koostettua tietoa aina tarpeen mukaan.</a:t>
            </a:r>
          </a:p>
          <a:p>
            <a:r>
              <a:rPr lang="en-US" sz="1500" b="1" dirty="0"/>
              <a:t>Panosta vuoropuhelun tuloksista viestimiseen </a:t>
            </a:r>
            <a:r>
              <a:rPr lang="en-US" sz="1500" dirty="0"/>
              <a:t>myös kestävyysraportoinnin ulkopuolella, sisäisesti ja ulkoisesti.</a:t>
            </a:r>
          </a:p>
        </p:txBody>
      </p:sp>
      <p:pic>
        <p:nvPicPr>
          <p:cNvPr id="10" name="Kuva 9">
            <a:extLst>
              <a:ext uri="{FF2B5EF4-FFF2-40B4-BE49-F238E27FC236}">
                <a16:creationId xmlns:a16="http://schemas.microsoft.com/office/drawing/2014/main" id="{EE1A5D9E-A3A6-BC65-0130-C69C49EB7425}"/>
              </a:ext>
            </a:extLst>
          </p:cNvPr>
          <p:cNvPicPr>
            <a:picLocks noChangeAspect="1"/>
          </p:cNvPicPr>
          <p:nvPr/>
        </p:nvPicPr>
        <p:blipFill>
          <a:blip r:embed="rId4"/>
          <a:srcRect l="21109" r="-1" b="-1"/>
          <a:stretch>
            <a:fillRect/>
          </a:stretch>
        </p:blipFill>
        <p:spPr>
          <a:xfrm>
            <a:off x="6395486" y="1442852"/>
            <a:ext cx="5181600" cy="4351338"/>
          </a:xfrm>
          <a:prstGeom prst="rect">
            <a:avLst/>
          </a:prstGeom>
          <a:noFill/>
        </p:spPr>
      </p:pic>
      <p:sp>
        <p:nvSpPr>
          <p:cNvPr id="11" name="Tekstiruutu 10">
            <a:extLst>
              <a:ext uri="{FF2B5EF4-FFF2-40B4-BE49-F238E27FC236}">
                <a16:creationId xmlns:a16="http://schemas.microsoft.com/office/drawing/2014/main" id="{096CAC60-3806-EE7C-F768-95A3F1A26326}"/>
              </a:ext>
            </a:extLst>
          </p:cNvPr>
          <p:cNvSpPr txBox="1"/>
          <p:nvPr/>
        </p:nvSpPr>
        <p:spPr>
          <a:xfrm>
            <a:off x="9930481" y="5794190"/>
            <a:ext cx="1170513" cy="246221"/>
          </a:xfrm>
          <a:prstGeom prst="rect">
            <a:avLst/>
          </a:prstGeom>
          <a:noFill/>
        </p:spPr>
        <p:txBody>
          <a:bodyPr wrap="none" rtlCol="0">
            <a:spAutoFit/>
          </a:bodyPr>
          <a:lstStyle/>
          <a:p>
            <a:r>
              <a:rPr lang="fi-FI" sz="1000" dirty="0">
                <a:latin typeface="Arial" panose="020B0604020202020204" pitchFamily="34" charset="0"/>
                <a:cs typeface="Arial" panose="020B0604020202020204" pitchFamily="34" charset="0"/>
              </a:rPr>
              <a:t>Kuva Pexels.com</a:t>
            </a:r>
          </a:p>
        </p:txBody>
      </p:sp>
    </p:spTree>
    <p:extLst>
      <p:ext uri="{BB962C8B-B14F-4D97-AF65-F5344CB8AC3E}">
        <p14:creationId xmlns:p14="http://schemas.microsoft.com/office/powerpoint/2010/main" val="3882434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CB77C-E695-8DC6-3607-D4434E17899D}"/>
              </a:ext>
            </a:extLst>
          </p:cNvPr>
          <p:cNvSpPr>
            <a:spLocks noGrp="1"/>
          </p:cNvSpPr>
          <p:nvPr>
            <p:ph type="title"/>
          </p:nvPr>
        </p:nvSpPr>
        <p:spPr>
          <a:xfrm>
            <a:off x="823765" y="323253"/>
            <a:ext cx="10424160" cy="1325563"/>
          </a:xfrm>
        </p:spPr>
        <p:txBody>
          <a:bodyPr>
            <a:normAutofit/>
          </a:bodyPr>
          <a:lstStyle/>
          <a:p>
            <a:r>
              <a:rPr lang="fi-FI" sz="2200" dirty="0">
                <a:highlight>
                  <a:srgbClr val="D1EACC"/>
                </a:highlight>
                <a:latin typeface="Arial"/>
                <a:cs typeface="Arial"/>
              </a:rPr>
              <a:t>Vaihe 1. Tunnista pääsidosryhmät</a:t>
            </a:r>
            <a:br>
              <a:rPr lang="fi-FI" sz="1800" dirty="0"/>
            </a:br>
            <a:br>
              <a:rPr lang="fi-FI" sz="1800" dirty="0"/>
            </a:br>
            <a:r>
              <a:rPr lang="fi-FI" sz="1400" b="0" dirty="0">
                <a:latin typeface="Arial"/>
                <a:cs typeface="Arial"/>
              </a:rPr>
              <a:t>Lähde liikkeelle yrityksen pääsidosryhmien nimeämisestä koko arvoketjussa. Kirjaa toimijat taulukon lapuille ohjeiden mukaan. Pohdi samalla alustavasti eri sidosryhmien merkitystä toiminnallesi, esimerkiksi vaikutusvallan ja vaikutuksen kohteena olemisen, odotusten, sekä potentiaalisten riskien ja mahdollisuuksien näkökulmista. Näitä tarkastelet lähemmin vaiheessa 2.</a:t>
            </a:r>
            <a:endParaRPr lang="fi-FI" sz="1800" dirty="0">
              <a:latin typeface="Arial"/>
              <a:cs typeface="Arial"/>
            </a:endParaRPr>
          </a:p>
        </p:txBody>
      </p:sp>
      <p:graphicFrame>
        <p:nvGraphicFramePr>
          <p:cNvPr id="5" name="Content Placeholder 11">
            <a:extLst>
              <a:ext uri="{FF2B5EF4-FFF2-40B4-BE49-F238E27FC236}">
                <a16:creationId xmlns:a16="http://schemas.microsoft.com/office/drawing/2014/main" id="{FB2A0D76-5BA9-4B45-8AD9-BF6DE1EE1B77}"/>
              </a:ext>
            </a:extLst>
          </p:cNvPr>
          <p:cNvGraphicFramePr>
            <a:graphicFrameLocks/>
          </p:cNvGraphicFramePr>
          <p:nvPr>
            <p:extLst>
              <p:ext uri="{D42A27DB-BD31-4B8C-83A1-F6EECF244321}">
                <p14:modId xmlns:p14="http://schemas.microsoft.com/office/powerpoint/2010/main" val="2751068819"/>
              </p:ext>
            </p:extLst>
          </p:nvPr>
        </p:nvGraphicFramePr>
        <p:xfrm>
          <a:off x="881515" y="1767688"/>
          <a:ext cx="10424160" cy="4183048"/>
        </p:xfrm>
        <a:graphic>
          <a:graphicData uri="http://schemas.openxmlformats.org/drawingml/2006/table">
            <a:tbl>
              <a:tblPr firstRow="1" bandRow="1">
                <a:tableStyleId>{5C22544A-7EE6-4342-B048-85BDC9FD1C3A}</a:tableStyleId>
              </a:tblPr>
              <a:tblGrid>
                <a:gridCol w="5212080">
                  <a:extLst>
                    <a:ext uri="{9D8B030D-6E8A-4147-A177-3AD203B41FA5}">
                      <a16:colId xmlns:a16="http://schemas.microsoft.com/office/drawing/2014/main" val="3326169334"/>
                    </a:ext>
                  </a:extLst>
                </a:gridCol>
                <a:gridCol w="5212080">
                  <a:extLst>
                    <a:ext uri="{9D8B030D-6E8A-4147-A177-3AD203B41FA5}">
                      <a16:colId xmlns:a16="http://schemas.microsoft.com/office/drawing/2014/main" val="1876370735"/>
                    </a:ext>
                  </a:extLst>
                </a:gridCol>
              </a:tblGrid>
              <a:tr h="437244">
                <a:tc>
                  <a:txBody>
                    <a:bodyPr/>
                    <a:lstStyle/>
                    <a:p>
                      <a:pPr algn="l"/>
                      <a:r>
                        <a:rPr lang="fi-FI" sz="1800" dirty="0"/>
                        <a:t>        1. Vaikutusten kohteet</a:t>
                      </a:r>
                      <a:endParaRPr lang="en-GB" sz="1800" dirty="0"/>
                    </a:p>
                  </a:txBody>
                  <a:tcPr>
                    <a:solidFill>
                      <a:srgbClr val="4B923A"/>
                    </a:solidFill>
                  </a:tcPr>
                </a:tc>
                <a:tc>
                  <a:txBody>
                    <a:bodyPr/>
                    <a:lstStyle/>
                    <a:p>
                      <a:pPr algn="l"/>
                      <a:r>
                        <a:rPr lang="fi-FI" sz="1800" dirty="0"/>
                        <a:t>        2. Kestävyysraportin käyttäjät</a:t>
                      </a:r>
                      <a:endParaRPr lang="en-GB" sz="1800" dirty="0"/>
                    </a:p>
                  </a:txBody>
                  <a:tcPr>
                    <a:solidFill>
                      <a:srgbClr val="4B923A"/>
                    </a:solidFill>
                  </a:tcPr>
                </a:tc>
                <a:extLst>
                  <a:ext uri="{0D108BD9-81ED-4DB2-BD59-A6C34878D82A}">
                    <a16:rowId xmlns:a16="http://schemas.microsoft.com/office/drawing/2014/main" val="448704405"/>
                  </a:ext>
                </a:extLst>
              </a:tr>
              <a:tr h="1026748">
                <a:tc>
                  <a:txBody>
                    <a:bodyPr/>
                    <a:lstStyle/>
                    <a:p>
                      <a:r>
                        <a:rPr lang="fi-FI" sz="1200" b="1" dirty="0">
                          <a:latin typeface="Arial" panose="020B0604020202020204" pitchFamily="34" charset="0"/>
                          <a:cs typeface="Arial" panose="020B0604020202020204" pitchFamily="34" charset="0"/>
                        </a:rPr>
                        <a:t>Listaa tähän sidosryhmät joihin yrityksesi liiketoiminta vaikuttaa</a:t>
                      </a:r>
                      <a:r>
                        <a:rPr lang="fi-FI" sz="1200" b="0" dirty="0">
                          <a:latin typeface="Arial" panose="020B0604020202020204" pitchFamily="34" charset="0"/>
                          <a:cs typeface="Arial" panose="020B0604020202020204" pitchFamily="34" charset="0"/>
                        </a:rPr>
                        <a:t>. Huomioi positiiviset ja negatiiviset vaikutukset. Tarkastele sidosryhmiä koko arvoketjun pituudelta. Esimerkkejä vaikutuksen kohteena olevista sidosryhmistä: </a:t>
                      </a:r>
                      <a:r>
                        <a:rPr lang="en-US" sz="1200" b="0" dirty="0">
                          <a:latin typeface="Arial"/>
                          <a:cs typeface="Arial"/>
                        </a:rPr>
                        <a:t>a</a:t>
                      </a:r>
                      <a:r>
                        <a:rPr lang="en-US" sz="1200" dirty="0">
                          <a:latin typeface="Arial"/>
                          <a:cs typeface="Arial"/>
                        </a:rPr>
                        <a:t>siakkaat (B2B, B2C), tavarantoimittajat, omat ja arvoketjun muut työntekijät, yhteisöt, luonto.</a:t>
                      </a:r>
                      <a:endParaRPr lang="en-GB" sz="1200" b="0" dirty="0">
                        <a:latin typeface="Arial" panose="020B0604020202020204" pitchFamily="34" charset="0"/>
                        <a:cs typeface="Arial" panose="020B0604020202020204" pitchFamily="34" charset="0"/>
                      </a:endParaRPr>
                    </a:p>
                  </a:txBody>
                  <a:tcPr>
                    <a:solidFill>
                      <a:srgbClr val="AFDBA5"/>
                    </a:solidFill>
                  </a:tcPr>
                </a:tc>
                <a:tc>
                  <a:txBody>
                    <a:bodyPr/>
                    <a:lstStyle/>
                    <a:p>
                      <a:r>
                        <a:rPr kumimoji="0" lang="fi-FI"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Listaa tähän sidosryhmät jotka ovat kiinnostuneita yrityksesi liiketoiminnan kestävyysvaikutuksista</a:t>
                      </a:r>
                      <a:r>
                        <a:rPr kumimoji="0" lang="fi-FI"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Näitä voivat olla esimerkiksi </a:t>
                      </a:r>
                      <a:r>
                        <a:rPr lang="en-US" sz="1200" dirty="0">
                          <a:latin typeface="Arial"/>
                          <a:cs typeface="Arial"/>
                        </a:rPr>
                        <a:t>rahoituslaitokset, sijoittajat, viranomaiset, kansalaisjärjestöt, arvoketjun toimijat kuten sisäänostajat, kuluttaja-asiakkaat</a:t>
                      </a:r>
                      <a:r>
                        <a:rPr kumimoji="0" lang="en-US" sz="1200" b="0" i="0" u="none" strike="noStrike" kern="1200" cap="none" spc="0" normalizeH="0" baseline="0" dirty="0">
                          <a:ln>
                            <a:noFill/>
                          </a:ln>
                          <a:solidFill>
                            <a:schemeClr val="dk1"/>
                          </a:solidFill>
                          <a:effectLst/>
                          <a:uLnTx/>
                          <a:uFillTx/>
                          <a:latin typeface="Arial"/>
                          <a:ea typeface="+mn-ea"/>
                          <a:cs typeface="Arial"/>
                        </a:rPr>
                        <a:t> jne.</a:t>
                      </a:r>
                      <a:r>
                        <a:rPr kumimoji="0" lang="fi-FI"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lang="en-GB" sz="1200" b="0" dirty="0">
                        <a:latin typeface="Arial" panose="020B0604020202020204" pitchFamily="34" charset="0"/>
                        <a:cs typeface="Arial" panose="020B0604020202020204" pitchFamily="34" charset="0"/>
                      </a:endParaRPr>
                    </a:p>
                  </a:txBody>
                  <a:tcPr>
                    <a:solidFill>
                      <a:srgbClr val="AFDBA5"/>
                    </a:solidFill>
                  </a:tcPr>
                </a:tc>
                <a:extLst>
                  <a:ext uri="{0D108BD9-81ED-4DB2-BD59-A6C34878D82A}">
                    <a16:rowId xmlns:a16="http://schemas.microsoft.com/office/drawing/2014/main" val="3542374250"/>
                  </a:ext>
                </a:extLst>
              </a:tr>
              <a:tr h="2719056">
                <a:tc>
                  <a:txBody>
                    <a:bodyPr/>
                    <a:lstStyle/>
                    <a:p>
                      <a:pPr algn="l">
                        <a:lnSpc>
                          <a:spcPct val="150000"/>
                        </a:lnSpc>
                      </a:pPr>
                      <a:endParaRPr lang="en-GB" sz="1400" b="0" dirty="0">
                        <a:latin typeface="Arial" panose="020B0604020202020204" pitchFamily="34" charset="0"/>
                        <a:cs typeface="Arial" panose="020B0604020202020204" pitchFamily="34" charset="0"/>
                      </a:endParaRPr>
                    </a:p>
                  </a:txBody>
                  <a:tcPr>
                    <a:solidFill>
                      <a:srgbClr val="D1EACC"/>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solidFill>
                      <a:srgbClr val="D1EACC"/>
                    </a:solidFill>
                  </a:tcPr>
                </a:tc>
                <a:extLst>
                  <a:ext uri="{0D108BD9-81ED-4DB2-BD59-A6C34878D82A}">
                    <a16:rowId xmlns:a16="http://schemas.microsoft.com/office/drawing/2014/main" val="3982356621"/>
                  </a:ext>
                </a:extLst>
              </a:tr>
            </a:tbl>
          </a:graphicData>
        </a:graphic>
      </p:graphicFrame>
      <p:pic>
        <p:nvPicPr>
          <p:cNvPr id="3" name="Kuva 2" descr="Sosiaalinen verkosto tasaisella täytöllä">
            <a:extLst>
              <a:ext uri="{FF2B5EF4-FFF2-40B4-BE49-F238E27FC236}">
                <a16:creationId xmlns:a16="http://schemas.microsoft.com/office/drawing/2014/main" id="{30E7B00A-E313-2937-873B-392A265476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45523" y="1758848"/>
            <a:ext cx="384696" cy="384696"/>
          </a:xfrm>
          <a:prstGeom prst="rect">
            <a:avLst/>
          </a:prstGeom>
        </p:spPr>
      </p:pic>
      <p:pic>
        <p:nvPicPr>
          <p:cNvPr id="4" name="Kuva 3" descr="Asiakirja tasaisella täytöllä">
            <a:extLst>
              <a:ext uri="{FF2B5EF4-FFF2-40B4-BE49-F238E27FC236}">
                <a16:creationId xmlns:a16="http://schemas.microsoft.com/office/drawing/2014/main" id="{3DD0CC88-518C-8D2A-2A60-E5FD98FC35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6173108" y="1813712"/>
            <a:ext cx="298822" cy="298822"/>
          </a:xfrm>
          <a:prstGeom prst="rect">
            <a:avLst/>
          </a:prstGeom>
        </p:spPr>
      </p:pic>
      <p:sp>
        <p:nvSpPr>
          <p:cNvPr id="6" name="Suorakulmio: Taitettu kulma 5">
            <a:extLst>
              <a:ext uri="{FF2B5EF4-FFF2-40B4-BE49-F238E27FC236}">
                <a16:creationId xmlns:a16="http://schemas.microsoft.com/office/drawing/2014/main" id="{46D7CBB0-9483-22EB-898E-4BDFA8C7AA72}"/>
              </a:ext>
            </a:extLst>
          </p:cNvPr>
          <p:cNvSpPr/>
          <p:nvPr/>
        </p:nvSpPr>
        <p:spPr>
          <a:xfrm>
            <a:off x="991567" y="3341395"/>
            <a:ext cx="752532" cy="521221"/>
          </a:xfrm>
          <a:prstGeom prst="foldedCorner">
            <a:avLst/>
          </a:prstGeom>
          <a:solidFill>
            <a:schemeClr val="tx2">
              <a:lumMod val="10000"/>
              <a:lumOff val="9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0" name="Suorakulmio: Taitettu kulma 9">
            <a:extLst>
              <a:ext uri="{FF2B5EF4-FFF2-40B4-BE49-F238E27FC236}">
                <a16:creationId xmlns:a16="http://schemas.microsoft.com/office/drawing/2014/main" id="{EEF7DEBA-46B9-925E-A8B5-A0CB290FDAB0}"/>
              </a:ext>
            </a:extLst>
          </p:cNvPr>
          <p:cNvSpPr/>
          <p:nvPr/>
        </p:nvSpPr>
        <p:spPr>
          <a:xfrm>
            <a:off x="1835539" y="3337990"/>
            <a:ext cx="752532" cy="521221"/>
          </a:xfrm>
          <a:prstGeom prst="foldedCorner">
            <a:avLst/>
          </a:prstGeom>
          <a:solidFill>
            <a:schemeClr val="tx2">
              <a:lumMod val="10000"/>
              <a:lumOff val="9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2" name="Suorakulmio: Taitettu kulma 11">
            <a:extLst>
              <a:ext uri="{FF2B5EF4-FFF2-40B4-BE49-F238E27FC236}">
                <a16:creationId xmlns:a16="http://schemas.microsoft.com/office/drawing/2014/main" id="{8D5D4CF5-C689-4D6B-2466-73A243FD60E6}"/>
              </a:ext>
            </a:extLst>
          </p:cNvPr>
          <p:cNvSpPr/>
          <p:nvPr/>
        </p:nvSpPr>
        <p:spPr>
          <a:xfrm>
            <a:off x="2679511" y="3337990"/>
            <a:ext cx="752532" cy="521221"/>
          </a:xfrm>
          <a:prstGeom prst="foldedCorner">
            <a:avLst/>
          </a:prstGeom>
          <a:solidFill>
            <a:schemeClr val="tx2">
              <a:lumMod val="10000"/>
              <a:lumOff val="9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 name="Suorakulmio: Taitettu kulma 12">
            <a:extLst>
              <a:ext uri="{FF2B5EF4-FFF2-40B4-BE49-F238E27FC236}">
                <a16:creationId xmlns:a16="http://schemas.microsoft.com/office/drawing/2014/main" id="{7624BBDA-198F-18D1-D093-34329787F56C}"/>
              </a:ext>
            </a:extLst>
          </p:cNvPr>
          <p:cNvSpPr/>
          <p:nvPr/>
        </p:nvSpPr>
        <p:spPr>
          <a:xfrm>
            <a:off x="3523483" y="3334585"/>
            <a:ext cx="752532" cy="521221"/>
          </a:xfrm>
          <a:prstGeom prst="foldedCorner">
            <a:avLst/>
          </a:prstGeom>
          <a:solidFill>
            <a:schemeClr val="tx2">
              <a:lumMod val="10000"/>
              <a:lumOff val="9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4" name="Suorakulmio: Taitettu kulma 13">
            <a:extLst>
              <a:ext uri="{FF2B5EF4-FFF2-40B4-BE49-F238E27FC236}">
                <a16:creationId xmlns:a16="http://schemas.microsoft.com/office/drawing/2014/main" id="{1F6E1F09-9029-944F-E1B9-E9F4C58E28E4}"/>
              </a:ext>
            </a:extLst>
          </p:cNvPr>
          <p:cNvSpPr/>
          <p:nvPr/>
        </p:nvSpPr>
        <p:spPr>
          <a:xfrm>
            <a:off x="4367455" y="3334585"/>
            <a:ext cx="752532" cy="521221"/>
          </a:xfrm>
          <a:prstGeom prst="foldedCorner">
            <a:avLst/>
          </a:prstGeom>
          <a:solidFill>
            <a:schemeClr val="tx2">
              <a:lumMod val="10000"/>
              <a:lumOff val="9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 name="Suorakulmio: Taitettu kulma 14">
            <a:extLst>
              <a:ext uri="{FF2B5EF4-FFF2-40B4-BE49-F238E27FC236}">
                <a16:creationId xmlns:a16="http://schemas.microsoft.com/office/drawing/2014/main" id="{5C2F93FF-1B0E-9E81-908E-9FC32F05D502}"/>
              </a:ext>
            </a:extLst>
          </p:cNvPr>
          <p:cNvSpPr/>
          <p:nvPr/>
        </p:nvSpPr>
        <p:spPr>
          <a:xfrm>
            <a:off x="5211427" y="3322036"/>
            <a:ext cx="752532" cy="521221"/>
          </a:xfrm>
          <a:prstGeom prst="foldedCorner">
            <a:avLst/>
          </a:prstGeom>
          <a:solidFill>
            <a:schemeClr val="tx2">
              <a:lumMod val="10000"/>
              <a:lumOff val="9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 name="Suorakulmio: Taitettu kulma 15">
            <a:extLst>
              <a:ext uri="{FF2B5EF4-FFF2-40B4-BE49-F238E27FC236}">
                <a16:creationId xmlns:a16="http://schemas.microsoft.com/office/drawing/2014/main" id="{7725EAD2-59EF-CC93-4738-94D78A64816E}"/>
              </a:ext>
            </a:extLst>
          </p:cNvPr>
          <p:cNvSpPr/>
          <p:nvPr/>
        </p:nvSpPr>
        <p:spPr>
          <a:xfrm>
            <a:off x="991567" y="3982255"/>
            <a:ext cx="752532" cy="521221"/>
          </a:xfrm>
          <a:prstGeom prst="foldedCorner">
            <a:avLst/>
          </a:prstGeom>
          <a:solidFill>
            <a:schemeClr val="tx2">
              <a:lumMod val="10000"/>
              <a:lumOff val="9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7" name="Suorakulmio: Taitettu kulma 16">
            <a:extLst>
              <a:ext uri="{FF2B5EF4-FFF2-40B4-BE49-F238E27FC236}">
                <a16:creationId xmlns:a16="http://schemas.microsoft.com/office/drawing/2014/main" id="{3ABCA085-F672-9CD7-8152-F6B723A72B16}"/>
              </a:ext>
            </a:extLst>
          </p:cNvPr>
          <p:cNvSpPr/>
          <p:nvPr/>
        </p:nvSpPr>
        <p:spPr>
          <a:xfrm>
            <a:off x="1835539" y="3978850"/>
            <a:ext cx="752532" cy="521221"/>
          </a:xfrm>
          <a:prstGeom prst="foldedCorner">
            <a:avLst/>
          </a:prstGeom>
          <a:solidFill>
            <a:schemeClr val="tx2">
              <a:lumMod val="10000"/>
              <a:lumOff val="9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8" name="Suorakulmio: Taitettu kulma 17">
            <a:extLst>
              <a:ext uri="{FF2B5EF4-FFF2-40B4-BE49-F238E27FC236}">
                <a16:creationId xmlns:a16="http://schemas.microsoft.com/office/drawing/2014/main" id="{7CAD35D7-4DB4-524E-F5B3-5B4F103E23E7}"/>
              </a:ext>
            </a:extLst>
          </p:cNvPr>
          <p:cNvSpPr/>
          <p:nvPr/>
        </p:nvSpPr>
        <p:spPr>
          <a:xfrm>
            <a:off x="2679511" y="3978850"/>
            <a:ext cx="752532" cy="521221"/>
          </a:xfrm>
          <a:prstGeom prst="foldedCorner">
            <a:avLst/>
          </a:prstGeom>
          <a:solidFill>
            <a:schemeClr val="tx2">
              <a:lumMod val="10000"/>
              <a:lumOff val="9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9" name="Suorakulmio: Taitettu kulma 18">
            <a:extLst>
              <a:ext uri="{FF2B5EF4-FFF2-40B4-BE49-F238E27FC236}">
                <a16:creationId xmlns:a16="http://schemas.microsoft.com/office/drawing/2014/main" id="{412580AF-19AF-DCF3-AEA9-CD5C9720D6DC}"/>
              </a:ext>
            </a:extLst>
          </p:cNvPr>
          <p:cNvSpPr/>
          <p:nvPr/>
        </p:nvSpPr>
        <p:spPr>
          <a:xfrm>
            <a:off x="3523483" y="3975445"/>
            <a:ext cx="752532" cy="521221"/>
          </a:xfrm>
          <a:prstGeom prst="foldedCorner">
            <a:avLst/>
          </a:prstGeom>
          <a:solidFill>
            <a:schemeClr val="tx2">
              <a:lumMod val="10000"/>
              <a:lumOff val="9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0" name="Suorakulmio: Taitettu kulma 19">
            <a:extLst>
              <a:ext uri="{FF2B5EF4-FFF2-40B4-BE49-F238E27FC236}">
                <a16:creationId xmlns:a16="http://schemas.microsoft.com/office/drawing/2014/main" id="{D3B5D37D-33FE-5D9E-D559-1820766DC85A}"/>
              </a:ext>
            </a:extLst>
          </p:cNvPr>
          <p:cNvSpPr/>
          <p:nvPr/>
        </p:nvSpPr>
        <p:spPr>
          <a:xfrm>
            <a:off x="4367455" y="3975445"/>
            <a:ext cx="752532" cy="521221"/>
          </a:xfrm>
          <a:prstGeom prst="foldedCorner">
            <a:avLst/>
          </a:prstGeom>
          <a:solidFill>
            <a:schemeClr val="tx2">
              <a:lumMod val="10000"/>
              <a:lumOff val="9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1" name="Suorakulmio: Taitettu kulma 20">
            <a:extLst>
              <a:ext uri="{FF2B5EF4-FFF2-40B4-BE49-F238E27FC236}">
                <a16:creationId xmlns:a16="http://schemas.microsoft.com/office/drawing/2014/main" id="{668759E4-8615-BCA6-BB1D-E19D84D6BF6F}"/>
              </a:ext>
            </a:extLst>
          </p:cNvPr>
          <p:cNvSpPr/>
          <p:nvPr/>
        </p:nvSpPr>
        <p:spPr>
          <a:xfrm>
            <a:off x="5211427" y="3962896"/>
            <a:ext cx="752532" cy="521221"/>
          </a:xfrm>
          <a:prstGeom prst="foldedCorner">
            <a:avLst/>
          </a:prstGeom>
          <a:solidFill>
            <a:schemeClr val="tx2">
              <a:lumMod val="10000"/>
              <a:lumOff val="9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2" name="Suorakulmio: Taitettu kulma 21">
            <a:extLst>
              <a:ext uri="{FF2B5EF4-FFF2-40B4-BE49-F238E27FC236}">
                <a16:creationId xmlns:a16="http://schemas.microsoft.com/office/drawing/2014/main" id="{AD78A58A-8CF6-2885-9EEC-B3AABE3AC7AF}"/>
              </a:ext>
            </a:extLst>
          </p:cNvPr>
          <p:cNvSpPr/>
          <p:nvPr/>
        </p:nvSpPr>
        <p:spPr>
          <a:xfrm>
            <a:off x="991567" y="4619406"/>
            <a:ext cx="752532" cy="521221"/>
          </a:xfrm>
          <a:prstGeom prst="foldedCorner">
            <a:avLst/>
          </a:prstGeom>
          <a:solidFill>
            <a:schemeClr val="tx2">
              <a:lumMod val="10000"/>
              <a:lumOff val="9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3" name="Suorakulmio: Taitettu kulma 22">
            <a:extLst>
              <a:ext uri="{FF2B5EF4-FFF2-40B4-BE49-F238E27FC236}">
                <a16:creationId xmlns:a16="http://schemas.microsoft.com/office/drawing/2014/main" id="{86F2927C-910B-715F-6289-BC4BC69DE70D}"/>
              </a:ext>
            </a:extLst>
          </p:cNvPr>
          <p:cNvSpPr/>
          <p:nvPr/>
        </p:nvSpPr>
        <p:spPr>
          <a:xfrm>
            <a:off x="1835539" y="4616001"/>
            <a:ext cx="752532" cy="521221"/>
          </a:xfrm>
          <a:prstGeom prst="foldedCorner">
            <a:avLst/>
          </a:prstGeom>
          <a:solidFill>
            <a:schemeClr val="tx2">
              <a:lumMod val="10000"/>
              <a:lumOff val="9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4" name="Suorakulmio: Taitettu kulma 23">
            <a:extLst>
              <a:ext uri="{FF2B5EF4-FFF2-40B4-BE49-F238E27FC236}">
                <a16:creationId xmlns:a16="http://schemas.microsoft.com/office/drawing/2014/main" id="{370A8BD8-EE88-329D-992B-7C23F4C9A0F5}"/>
              </a:ext>
            </a:extLst>
          </p:cNvPr>
          <p:cNvSpPr/>
          <p:nvPr/>
        </p:nvSpPr>
        <p:spPr>
          <a:xfrm>
            <a:off x="2679511" y="4616001"/>
            <a:ext cx="752532" cy="521221"/>
          </a:xfrm>
          <a:prstGeom prst="foldedCorner">
            <a:avLst/>
          </a:prstGeom>
          <a:solidFill>
            <a:schemeClr val="tx2">
              <a:lumMod val="10000"/>
              <a:lumOff val="9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5" name="Suorakulmio: Taitettu kulma 24">
            <a:extLst>
              <a:ext uri="{FF2B5EF4-FFF2-40B4-BE49-F238E27FC236}">
                <a16:creationId xmlns:a16="http://schemas.microsoft.com/office/drawing/2014/main" id="{79255B2D-3A2F-9E37-3DCB-C86EA0BE78A6}"/>
              </a:ext>
            </a:extLst>
          </p:cNvPr>
          <p:cNvSpPr/>
          <p:nvPr/>
        </p:nvSpPr>
        <p:spPr>
          <a:xfrm>
            <a:off x="3523483" y="4612596"/>
            <a:ext cx="752532" cy="521221"/>
          </a:xfrm>
          <a:prstGeom prst="foldedCorner">
            <a:avLst/>
          </a:prstGeom>
          <a:solidFill>
            <a:schemeClr val="tx2">
              <a:lumMod val="10000"/>
              <a:lumOff val="9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6" name="Suorakulmio: Taitettu kulma 25">
            <a:extLst>
              <a:ext uri="{FF2B5EF4-FFF2-40B4-BE49-F238E27FC236}">
                <a16:creationId xmlns:a16="http://schemas.microsoft.com/office/drawing/2014/main" id="{8C0C6295-7CB7-0607-00BE-47CC9DB78BFA}"/>
              </a:ext>
            </a:extLst>
          </p:cNvPr>
          <p:cNvSpPr/>
          <p:nvPr/>
        </p:nvSpPr>
        <p:spPr>
          <a:xfrm>
            <a:off x="4367455" y="4612596"/>
            <a:ext cx="752532" cy="521221"/>
          </a:xfrm>
          <a:prstGeom prst="foldedCorner">
            <a:avLst/>
          </a:prstGeom>
          <a:solidFill>
            <a:schemeClr val="tx2">
              <a:lumMod val="10000"/>
              <a:lumOff val="9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7" name="Suorakulmio: Taitettu kulma 26">
            <a:extLst>
              <a:ext uri="{FF2B5EF4-FFF2-40B4-BE49-F238E27FC236}">
                <a16:creationId xmlns:a16="http://schemas.microsoft.com/office/drawing/2014/main" id="{87039D35-74F0-CAE1-A277-BF2C1FA14626}"/>
              </a:ext>
            </a:extLst>
          </p:cNvPr>
          <p:cNvSpPr/>
          <p:nvPr/>
        </p:nvSpPr>
        <p:spPr>
          <a:xfrm>
            <a:off x="5211427" y="4600047"/>
            <a:ext cx="752532" cy="521221"/>
          </a:xfrm>
          <a:prstGeom prst="foldedCorner">
            <a:avLst/>
          </a:prstGeom>
          <a:solidFill>
            <a:schemeClr val="tx2">
              <a:lumMod val="10000"/>
              <a:lumOff val="9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8" name="Suorakulmio: Taitettu kulma 27">
            <a:extLst>
              <a:ext uri="{FF2B5EF4-FFF2-40B4-BE49-F238E27FC236}">
                <a16:creationId xmlns:a16="http://schemas.microsoft.com/office/drawing/2014/main" id="{41D00C1C-C4E8-4981-6B3A-B4F4F416FC5A}"/>
              </a:ext>
            </a:extLst>
          </p:cNvPr>
          <p:cNvSpPr/>
          <p:nvPr/>
        </p:nvSpPr>
        <p:spPr>
          <a:xfrm>
            <a:off x="991567" y="5260266"/>
            <a:ext cx="752532" cy="521221"/>
          </a:xfrm>
          <a:prstGeom prst="foldedCorner">
            <a:avLst/>
          </a:prstGeom>
          <a:solidFill>
            <a:schemeClr val="tx2">
              <a:lumMod val="10000"/>
              <a:lumOff val="9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9" name="Suorakulmio: Taitettu kulma 28">
            <a:extLst>
              <a:ext uri="{FF2B5EF4-FFF2-40B4-BE49-F238E27FC236}">
                <a16:creationId xmlns:a16="http://schemas.microsoft.com/office/drawing/2014/main" id="{96D2D38C-3E0C-F77F-B19F-25636D467882}"/>
              </a:ext>
            </a:extLst>
          </p:cNvPr>
          <p:cNvSpPr/>
          <p:nvPr/>
        </p:nvSpPr>
        <p:spPr>
          <a:xfrm>
            <a:off x="1835539" y="5256861"/>
            <a:ext cx="752532" cy="521221"/>
          </a:xfrm>
          <a:prstGeom prst="foldedCorner">
            <a:avLst/>
          </a:prstGeom>
          <a:solidFill>
            <a:schemeClr val="tx2">
              <a:lumMod val="10000"/>
              <a:lumOff val="9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0" name="Suorakulmio: Taitettu kulma 29">
            <a:extLst>
              <a:ext uri="{FF2B5EF4-FFF2-40B4-BE49-F238E27FC236}">
                <a16:creationId xmlns:a16="http://schemas.microsoft.com/office/drawing/2014/main" id="{2CE65774-9291-3E02-A70C-9C51CA4FDDBD}"/>
              </a:ext>
            </a:extLst>
          </p:cNvPr>
          <p:cNvSpPr/>
          <p:nvPr/>
        </p:nvSpPr>
        <p:spPr>
          <a:xfrm>
            <a:off x="2679511" y="5256861"/>
            <a:ext cx="752532" cy="521221"/>
          </a:xfrm>
          <a:prstGeom prst="foldedCorner">
            <a:avLst/>
          </a:prstGeom>
          <a:solidFill>
            <a:schemeClr val="tx2">
              <a:lumMod val="10000"/>
              <a:lumOff val="9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1" name="Suorakulmio: Taitettu kulma 30">
            <a:extLst>
              <a:ext uri="{FF2B5EF4-FFF2-40B4-BE49-F238E27FC236}">
                <a16:creationId xmlns:a16="http://schemas.microsoft.com/office/drawing/2014/main" id="{771AA755-B366-D41B-48B3-65CA5144A6E8}"/>
              </a:ext>
            </a:extLst>
          </p:cNvPr>
          <p:cNvSpPr/>
          <p:nvPr/>
        </p:nvSpPr>
        <p:spPr>
          <a:xfrm>
            <a:off x="3523483" y="5253456"/>
            <a:ext cx="752532" cy="521221"/>
          </a:xfrm>
          <a:prstGeom prst="foldedCorner">
            <a:avLst/>
          </a:prstGeom>
          <a:solidFill>
            <a:schemeClr val="tx2">
              <a:lumMod val="10000"/>
              <a:lumOff val="9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2" name="Suorakulmio: Taitettu kulma 31">
            <a:extLst>
              <a:ext uri="{FF2B5EF4-FFF2-40B4-BE49-F238E27FC236}">
                <a16:creationId xmlns:a16="http://schemas.microsoft.com/office/drawing/2014/main" id="{53B8EE44-E175-A743-5B5C-DE50417BED57}"/>
              </a:ext>
            </a:extLst>
          </p:cNvPr>
          <p:cNvSpPr/>
          <p:nvPr/>
        </p:nvSpPr>
        <p:spPr>
          <a:xfrm>
            <a:off x="4367455" y="5253456"/>
            <a:ext cx="752532" cy="521221"/>
          </a:xfrm>
          <a:prstGeom prst="foldedCorner">
            <a:avLst/>
          </a:prstGeom>
          <a:solidFill>
            <a:schemeClr val="tx2">
              <a:lumMod val="10000"/>
              <a:lumOff val="9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3" name="Suorakulmio: Taitettu kulma 32">
            <a:extLst>
              <a:ext uri="{FF2B5EF4-FFF2-40B4-BE49-F238E27FC236}">
                <a16:creationId xmlns:a16="http://schemas.microsoft.com/office/drawing/2014/main" id="{A6231653-A59F-E705-7530-00F062774B27}"/>
              </a:ext>
            </a:extLst>
          </p:cNvPr>
          <p:cNvSpPr/>
          <p:nvPr/>
        </p:nvSpPr>
        <p:spPr>
          <a:xfrm>
            <a:off x="5211427" y="5240907"/>
            <a:ext cx="752532" cy="521221"/>
          </a:xfrm>
          <a:prstGeom prst="foldedCorner">
            <a:avLst/>
          </a:prstGeom>
          <a:solidFill>
            <a:schemeClr val="tx2">
              <a:lumMod val="10000"/>
              <a:lumOff val="9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4" name="Suorakulmio: Taitettu kulma 33">
            <a:extLst>
              <a:ext uri="{FF2B5EF4-FFF2-40B4-BE49-F238E27FC236}">
                <a16:creationId xmlns:a16="http://schemas.microsoft.com/office/drawing/2014/main" id="{B1629FCE-88E9-CD1A-3BF2-ED82F94BC402}"/>
              </a:ext>
            </a:extLst>
          </p:cNvPr>
          <p:cNvSpPr/>
          <p:nvPr/>
        </p:nvSpPr>
        <p:spPr>
          <a:xfrm>
            <a:off x="6209684" y="3301414"/>
            <a:ext cx="752532" cy="521221"/>
          </a:xfrm>
          <a:prstGeom prst="foldedCorner">
            <a:avLst/>
          </a:prstGeom>
          <a:solidFill>
            <a:schemeClr val="accent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5" name="Suorakulmio: Taitettu kulma 34">
            <a:extLst>
              <a:ext uri="{FF2B5EF4-FFF2-40B4-BE49-F238E27FC236}">
                <a16:creationId xmlns:a16="http://schemas.microsoft.com/office/drawing/2014/main" id="{33D30C2E-287C-5477-2625-1DE106842220}"/>
              </a:ext>
            </a:extLst>
          </p:cNvPr>
          <p:cNvSpPr/>
          <p:nvPr/>
        </p:nvSpPr>
        <p:spPr>
          <a:xfrm>
            <a:off x="7053656" y="3298009"/>
            <a:ext cx="752532" cy="521221"/>
          </a:xfrm>
          <a:prstGeom prst="foldedCorner">
            <a:avLst/>
          </a:prstGeom>
          <a:solidFill>
            <a:schemeClr val="accent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6" name="Suorakulmio: Taitettu kulma 35">
            <a:extLst>
              <a:ext uri="{FF2B5EF4-FFF2-40B4-BE49-F238E27FC236}">
                <a16:creationId xmlns:a16="http://schemas.microsoft.com/office/drawing/2014/main" id="{43756C79-8AB6-7DBA-1BC9-1629FE3AAE56}"/>
              </a:ext>
            </a:extLst>
          </p:cNvPr>
          <p:cNvSpPr/>
          <p:nvPr/>
        </p:nvSpPr>
        <p:spPr>
          <a:xfrm>
            <a:off x="7897628" y="3298009"/>
            <a:ext cx="752532" cy="521221"/>
          </a:xfrm>
          <a:prstGeom prst="foldedCorner">
            <a:avLst/>
          </a:prstGeom>
          <a:solidFill>
            <a:schemeClr val="accent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7" name="Suorakulmio: Taitettu kulma 36">
            <a:extLst>
              <a:ext uri="{FF2B5EF4-FFF2-40B4-BE49-F238E27FC236}">
                <a16:creationId xmlns:a16="http://schemas.microsoft.com/office/drawing/2014/main" id="{9DE73484-D2CC-8566-A6EB-1F90BE08E220}"/>
              </a:ext>
            </a:extLst>
          </p:cNvPr>
          <p:cNvSpPr/>
          <p:nvPr/>
        </p:nvSpPr>
        <p:spPr>
          <a:xfrm>
            <a:off x="8741600" y="3294604"/>
            <a:ext cx="752532" cy="521221"/>
          </a:xfrm>
          <a:prstGeom prst="foldedCorner">
            <a:avLst/>
          </a:prstGeom>
          <a:solidFill>
            <a:schemeClr val="accent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8" name="Suorakulmio: Taitettu kulma 37">
            <a:extLst>
              <a:ext uri="{FF2B5EF4-FFF2-40B4-BE49-F238E27FC236}">
                <a16:creationId xmlns:a16="http://schemas.microsoft.com/office/drawing/2014/main" id="{CC95124A-64CB-CB9D-1E8A-3ACC308856C1}"/>
              </a:ext>
            </a:extLst>
          </p:cNvPr>
          <p:cNvSpPr/>
          <p:nvPr/>
        </p:nvSpPr>
        <p:spPr>
          <a:xfrm>
            <a:off x="9585572" y="3294604"/>
            <a:ext cx="752532" cy="521221"/>
          </a:xfrm>
          <a:prstGeom prst="foldedCorner">
            <a:avLst/>
          </a:prstGeom>
          <a:solidFill>
            <a:schemeClr val="accent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9" name="Suorakulmio: Taitettu kulma 38">
            <a:extLst>
              <a:ext uri="{FF2B5EF4-FFF2-40B4-BE49-F238E27FC236}">
                <a16:creationId xmlns:a16="http://schemas.microsoft.com/office/drawing/2014/main" id="{D512D7A8-F34F-AFA8-B476-8DEA461F5111}"/>
              </a:ext>
            </a:extLst>
          </p:cNvPr>
          <p:cNvSpPr/>
          <p:nvPr/>
        </p:nvSpPr>
        <p:spPr>
          <a:xfrm>
            <a:off x="10429544" y="3282055"/>
            <a:ext cx="752532" cy="521221"/>
          </a:xfrm>
          <a:prstGeom prst="foldedCorner">
            <a:avLst/>
          </a:prstGeom>
          <a:solidFill>
            <a:schemeClr val="accent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0" name="Suorakulmio: Taitettu kulma 39">
            <a:extLst>
              <a:ext uri="{FF2B5EF4-FFF2-40B4-BE49-F238E27FC236}">
                <a16:creationId xmlns:a16="http://schemas.microsoft.com/office/drawing/2014/main" id="{561F75DA-5999-F802-F76A-6160265EA3D9}"/>
              </a:ext>
            </a:extLst>
          </p:cNvPr>
          <p:cNvSpPr/>
          <p:nvPr/>
        </p:nvSpPr>
        <p:spPr>
          <a:xfrm>
            <a:off x="6209684" y="3942274"/>
            <a:ext cx="752532" cy="521221"/>
          </a:xfrm>
          <a:prstGeom prst="foldedCorner">
            <a:avLst/>
          </a:prstGeom>
          <a:solidFill>
            <a:schemeClr val="accent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1" name="Suorakulmio: Taitettu kulma 40">
            <a:extLst>
              <a:ext uri="{FF2B5EF4-FFF2-40B4-BE49-F238E27FC236}">
                <a16:creationId xmlns:a16="http://schemas.microsoft.com/office/drawing/2014/main" id="{37297794-AC25-712E-46EC-A07B93BFB5ED}"/>
              </a:ext>
            </a:extLst>
          </p:cNvPr>
          <p:cNvSpPr/>
          <p:nvPr/>
        </p:nvSpPr>
        <p:spPr>
          <a:xfrm>
            <a:off x="7053656" y="3938869"/>
            <a:ext cx="752532" cy="521221"/>
          </a:xfrm>
          <a:prstGeom prst="foldedCorner">
            <a:avLst/>
          </a:prstGeom>
          <a:solidFill>
            <a:schemeClr val="accent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2" name="Suorakulmio: Taitettu kulma 41">
            <a:extLst>
              <a:ext uri="{FF2B5EF4-FFF2-40B4-BE49-F238E27FC236}">
                <a16:creationId xmlns:a16="http://schemas.microsoft.com/office/drawing/2014/main" id="{6F734B4B-842B-57E5-604E-4A34BFB175B6}"/>
              </a:ext>
            </a:extLst>
          </p:cNvPr>
          <p:cNvSpPr/>
          <p:nvPr/>
        </p:nvSpPr>
        <p:spPr>
          <a:xfrm>
            <a:off x="7897628" y="3938869"/>
            <a:ext cx="752532" cy="521221"/>
          </a:xfrm>
          <a:prstGeom prst="foldedCorner">
            <a:avLst/>
          </a:prstGeom>
          <a:solidFill>
            <a:schemeClr val="accent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3" name="Suorakulmio: Taitettu kulma 42">
            <a:extLst>
              <a:ext uri="{FF2B5EF4-FFF2-40B4-BE49-F238E27FC236}">
                <a16:creationId xmlns:a16="http://schemas.microsoft.com/office/drawing/2014/main" id="{DD16C2D5-E7F8-69F3-F4E5-E2B2E7790B20}"/>
              </a:ext>
            </a:extLst>
          </p:cNvPr>
          <p:cNvSpPr/>
          <p:nvPr/>
        </p:nvSpPr>
        <p:spPr>
          <a:xfrm>
            <a:off x="8741600" y="3935464"/>
            <a:ext cx="752532" cy="521221"/>
          </a:xfrm>
          <a:prstGeom prst="foldedCorner">
            <a:avLst/>
          </a:prstGeom>
          <a:solidFill>
            <a:schemeClr val="accent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4" name="Suorakulmio: Taitettu kulma 43">
            <a:extLst>
              <a:ext uri="{FF2B5EF4-FFF2-40B4-BE49-F238E27FC236}">
                <a16:creationId xmlns:a16="http://schemas.microsoft.com/office/drawing/2014/main" id="{63B3EFB9-0721-D3A4-65E8-E996261FA4E5}"/>
              </a:ext>
            </a:extLst>
          </p:cNvPr>
          <p:cNvSpPr/>
          <p:nvPr/>
        </p:nvSpPr>
        <p:spPr>
          <a:xfrm>
            <a:off x="9585572" y="3935464"/>
            <a:ext cx="752532" cy="521221"/>
          </a:xfrm>
          <a:prstGeom prst="foldedCorner">
            <a:avLst/>
          </a:prstGeom>
          <a:solidFill>
            <a:schemeClr val="accent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5" name="Suorakulmio: Taitettu kulma 44">
            <a:extLst>
              <a:ext uri="{FF2B5EF4-FFF2-40B4-BE49-F238E27FC236}">
                <a16:creationId xmlns:a16="http://schemas.microsoft.com/office/drawing/2014/main" id="{38916341-0615-17C2-5A10-7E6AF7E36159}"/>
              </a:ext>
            </a:extLst>
          </p:cNvPr>
          <p:cNvSpPr/>
          <p:nvPr/>
        </p:nvSpPr>
        <p:spPr>
          <a:xfrm>
            <a:off x="10429544" y="3922915"/>
            <a:ext cx="752532" cy="521221"/>
          </a:xfrm>
          <a:prstGeom prst="foldedCorner">
            <a:avLst/>
          </a:prstGeom>
          <a:solidFill>
            <a:schemeClr val="accent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6" name="Suorakulmio: Taitettu kulma 45">
            <a:extLst>
              <a:ext uri="{FF2B5EF4-FFF2-40B4-BE49-F238E27FC236}">
                <a16:creationId xmlns:a16="http://schemas.microsoft.com/office/drawing/2014/main" id="{3629340D-083F-0C97-69D6-823F42A96254}"/>
              </a:ext>
            </a:extLst>
          </p:cNvPr>
          <p:cNvSpPr/>
          <p:nvPr/>
        </p:nvSpPr>
        <p:spPr>
          <a:xfrm>
            <a:off x="6209684" y="4579425"/>
            <a:ext cx="752532" cy="521221"/>
          </a:xfrm>
          <a:prstGeom prst="foldedCorner">
            <a:avLst/>
          </a:prstGeom>
          <a:solidFill>
            <a:schemeClr val="accent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7" name="Suorakulmio: Taitettu kulma 46">
            <a:extLst>
              <a:ext uri="{FF2B5EF4-FFF2-40B4-BE49-F238E27FC236}">
                <a16:creationId xmlns:a16="http://schemas.microsoft.com/office/drawing/2014/main" id="{65DC7A93-B17F-7F1A-56A9-10BE8C9D7E77}"/>
              </a:ext>
            </a:extLst>
          </p:cNvPr>
          <p:cNvSpPr/>
          <p:nvPr/>
        </p:nvSpPr>
        <p:spPr>
          <a:xfrm>
            <a:off x="7053656" y="4576020"/>
            <a:ext cx="752532" cy="521221"/>
          </a:xfrm>
          <a:prstGeom prst="foldedCorner">
            <a:avLst/>
          </a:prstGeom>
          <a:solidFill>
            <a:schemeClr val="accent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8" name="Suorakulmio: Taitettu kulma 47">
            <a:extLst>
              <a:ext uri="{FF2B5EF4-FFF2-40B4-BE49-F238E27FC236}">
                <a16:creationId xmlns:a16="http://schemas.microsoft.com/office/drawing/2014/main" id="{EBA7F596-8880-FC79-BBD8-6C66850D2B5B}"/>
              </a:ext>
            </a:extLst>
          </p:cNvPr>
          <p:cNvSpPr/>
          <p:nvPr/>
        </p:nvSpPr>
        <p:spPr>
          <a:xfrm>
            <a:off x="7897628" y="4576020"/>
            <a:ext cx="752532" cy="521221"/>
          </a:xfrm>
          <a:prstGeom prst="foldedCorner">
            <a:avLst/>
          </a:prstGeom>
          <a:solidFill>
            <a:schemeClr val="accent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9" name="Suorakulmio: Taitettu kulma 48">
            <a:extLst>
              <a:ext uri="{FF2B5EF4-FFF2-40B4-BE49-F238E27FC236}">
                <a16:creationId xmlns:a16="http://schemas.microsoft.com/office/drawing/2014/main" id="{7025F8B2-B168-BAC9-FD89-585D46AB4E02}"/>
              </a:ext>
            </a:extLst>
          </p:cNvPr>
          <p:cNvSpPr/>
          <p:nvPr/>
        </p:nvSpPr>
        <p:spPr>
          <a:xfrm>
            <a:off x="8741600" y="4572615"/>
            <a:ext cx="752532" cy="521221"/>
          </a:xfrm>
          <a:prstGeom prst="foldedCorner">
            <a:avLst/>
          </a:prstGeom>
          <a:solidFill>
            <a:schemeClr val="accent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0" name="Suorakulmio: Taitettu kulma 49">
            <a:extLst>
              <a:ext uri="{FF2B5EF4-FFF2-40B4-BE49-F238E27FC236}">
                <a16:creationId xmlns:a16="http://schemas.microsoft.com/office/drawing/2014/main" id="{B32E1567-F20D-4C8E-3ADF-FC77DCB8562D}"/>
              </a:ext>
            </a:extLst>
          </p:cNvPr>
          <p:cNvSpPr/>
          <p:nvPr/>
        </p:nvSpPr>
        <p:spPr>
          <a:xfrm>
            <a:off x="9585572" y="4572615"/>
            <a:ext cx="752532" cy="521221"/>
          </a:xfrm>
          <a:prstGeom prst="foldedCorner">
            <a:avLst/>
          </a:prstGeom>
          <a:solidFill>
            <a:schemeClr val="accent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1" name="Suorakulmio: Taitettu kulma 50">
            <a:extLst>
              <a:ext uri="{FF2B5EF4-FFF2-40B4-BE49-F238E27FC236}">
                <a16:creationId xmlns:a16="http://schemas.microsoft.com/office/drawing/2014/main" id="{6E1CA154-6971-ABB3-7F8B-C33EF88D9768}"/>
              </a:ext>
            </a:extLst>
          </p:cNvPr>
          <p:cNvSpPr/>
          <p:nvPr/>
        </p:nvSpPr>
        <p:spPr>
          <a:xfrm>
            <a:off x="10429544" y="4560066"/>
            <a:ext cx="752532" cy="521221"/>
          </a:xfrm>
          <a:prstGeom prst="foldedCorner">
            <a:avLst/>
          </a:prstGeom>
          <a:solidFill>
            <a:schemeClr val="accent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2" name="Suorakulmio: Taitettu kulma 51">
            <a:extLst>
              <a:ext uri="{FF2B5EF4-FFF2-40B4-BE49-F238E27FC236}">
                <a16:creationId xmlns:a16="http://schemas.microsoft.com/office/drawing/2014/main" id="{6D153F77-E42F-2F77-79C6-FD163215C5FA}"/>
              </a:ext>
            </a:extLst>
          </p:cNvPr>
          <p:cNvSpPr/>
          <p:nvPr/>
        </p:nvSpPr>
        <p:spPr>
          <a:xfrm>
            <a:off x="6209684" y="5220285"/>
            <a:ext cx="752532" cy="521221"/>
          </a:xfrm>
          <a:prstGeom prst="foldedCorner">
            <a:avLst/>
          </a:prstGeom>
          <a:solidFill>
            <a:schemeClr val="accent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3" name="Suorakulmio: Taitettu kulma 52">
            <a:extLst>
              <a:ext uri="{FF2B5EF4-FFF2-40B4-BE49-F238E27FC236}">
                <a16:creationId xmlns:a16="http://schemas.microsoft.com/office/drawing/2014/main" id="{E5137BF0-9115-A190-C0E7-FCAAC6FF3149}"/>
              </a:ext>
            </a:extLst>
          </p:cNvPr>
          <p:cNvSpPr/>
          <p:nvPr/>
        </p:nvSpPr>
        <p:spPr>
          <a:xfrm>
            <a:off x="7053656" y="5216880"/>
            <a:ext cx="752532" cy="521221"/>
          </a:xfrm>
          <a:prstGeom prst="foldedCorner">
            <a:avLst/>
          </a:prstGeom>
          <a:solidFill>
            <a:schemeClr val="accent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4" name="Suorakulmio: Taitettu kulma 53">
            <a:extLst>
              <a:ext uri="{FF2B5EF4-FFF2-40B4-BE49-F238E27FC236}">
                <a16:creationId xmlns:a16="http://schemas.microsoft.com/office/drawing/2014/main" id="{8A0E334E-044D-30C8-2000-85F184A40BA1}"/>
              </a:ext>
            </a:extLst>
          </p:cNvPr>
          <p:cNvSpPr/>
          <p:nvPr/>
        </p:nvSpPr>
        <p:spPr>
          <a:xfrm>
            <a:off x="7897628" y="5216880"/>
            <a:ext cx="752532" cy="521221"/>
          </a:xfrm>
          <a:prstGeom prst="foldedCorner">
            <a:avLst/>
          </a:prstGeom>
          <a:solidFill>
            <a:schemeClr val="accent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5" name="Suorakulmio: Taitettu kulma 54">
            <a:extLst>
              <a:ext uri="{FF2B5EF4-FFF2-40B4-BE49-F238E27FC236}">
                <a16:creationId xmlns:a16="http://schemas.microsoft.com/office/drawing/2014/main" id="{DDB7B89F-6E65-1BA6-7E5A-5A4D249AAC14}"/>
              </a:ext>
            </a:extLst>
          </p:cNvPr>
          <p:cNvSpPr/>
          <p:nvPr/>
        </p:nvSpPr>
        <p:spPr>
          <a:xfrm>
            <a:off x="8741600" y="5213475"/>
            <a:ext cx="752532" cy="521221"/>
          </a:xfrm>
          <a:prstGeom prst="foldedCorner">
            <a:avLst/>
          </a:prstGeom>
          <a:solidFill>
            <a:schemeClr val="accent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6" name="Suorakulmio: Taitettu kulma 55">
            <a:extLst>
              <a:ext uri="{FF2B5EF4-FFF2-40B4-BE49-F238E27FC236}">
                <a16:creationId xmlns:a16="http://schemas.microsoft.com/office/drawing/2014/main" id="{8A73C424-1B67-4649-13C5-2DDC399555D3}"/>
              </a:ext>
            </a:extLst>
          </p:cNvPr>
          <p:cNvSpPr/>
          <p:nvPr/>
        </p:nvSpPr>
        <p:spPr>
          <a:xfrm>
            <a:off x="9585572" y="5213475"/>
            <a:ext cx="752532" cy="521221"/>
          </a:xfrm>
          <a:prstGeom prst="foldedCorner">
            <a:avLst/>
          </a:prstGeom>
          <a:solidFill>
            <a:schemeClr val="accent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7" name="Suorakulmio: Taitettu kulma 56">
            <a:extLst>
              <a:ext uri="{FF2B5EF4-FFF2-40B4-BE49-F238E27FC236}">
                <a16:creationId xmlns:a16="http://schemas.microsoft.com/office/drawing/2014/main" id="{463A6CFB-F85A-9067-FC75-078A108B9A81}"/>
              </a:ext>
            </a:extLst>
          </p:cNvPr>
          <p:cNvSpPr/>
          <p:nvPr/>
        </p:nvSpPr>
        <p:spPr>
          <a:xfrm>
            <a:off x="10429544" y="5200926"/>
            <a:ext cx="752532" cy="521221"/>
          </a:xfrm>
          <a:prstGeom prst="foldedCorner">
            <a:avLst/>
          </a:prstGeom>
          <a:solidFill>
            <a:schemeClr val="accent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1" name="Kuva 60">
            <a:extLst>
              <a:ext uri="{FF2B5EF4-FFF2-40B4-BE49-F238E27FC236}">
                <a16:creationId xmlns:a16="http://schemas.microsoft.com/office/drawing/2014/main" id="{56F058A4-239F-CA76-FA08-8C7D227622BB}"/>
              </a:ext>
            </a:extLst>
          </p:cNvPr>
          <p:cNvPicPr>
            <a:picLocks noChangeAspect="1"/>
          </p:cNvPicPr>
          <p:nvPr/>
        </p:nvPicPr>
        <p:blipFill>
          <a:blip r:embed="rId7"/>
          <a:stretch>
            <a:fillRect/>
          </a:stretch>
        </p:blipFill>
        <p:spPr>
          <a:xfrm>
            <a:off x="12692196" y="1967296"/>
            <a:ext cx="7531487" cy="3035456"/>
          </a:xfrm>
          <a:prstGeom prst="rect">
            <a:avLst/>
          </a:prstGeom>
        </p:spPr>
      </p:pic>
    </p:spTree>
    <p:extLst>
      <p:ext uri="{BB962C8B-B14F-4D97-AF65-F5344CB8AC3E}">
        <p14:creationId xmlns:p14="http://schemas.microsoft.com/office/powerpoint/2010/main" val="485086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4892D-ABDC-E802-57EE-E974406B2B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14F500-7D4C-5523-6167-583AC9F8D5D3}"/>
              </a:ext>
            </a:extLst>
          </p:cNvPr>
          <p:cNvSpPr>
            <a:spLocks noGrp="1"/>
          </p:cNvSpPr>
          <p:nvPr>
            <p:ph type="title"/>
          </p:nvPr>
        </p:nvSpPr>
        <p:spPr>
          <a:xfrm>
            <a:off x="500513" y="323253"/>
            <a:ext cx="11162097" cy="1325563"/>
          </a:xfrm>
        </p:spPr>
        <p:txBody>
          <a:bodyPr>
            <a:normAutofit fontScale="90000"/>
          </a:bodyPr>
          <a:lstStyle/>
          <a:p>
            <a:r>
              <a:rPr lang="fi-FI" sz="2200" dirty="0">
                <a:highlight>
                  <a:srgbClr val="D1EACC"/>
                </a:highlight>
                <a:latin typeface="Arial"/>
                <a:cs typeface="Arial"/>
              </a:rPr>
              <a:t>Vaihe 2. Olennaisten sidosryhmien tunnistaminen</a:t>
            </a:r>
            <a:br>
              <a:rPr lang="fi-FI" sz="2200" dirty="0"/>
            </a:br>
            <a:br>
              <a:rPr lang="fi-FI" sz="1800" dirty="0"/>
            </a:br>
            <a:r>
              <a:rPr lang="fi-FI" sz="1400" b="0" dirty="0">
                <a:latin typeface="Arial"/>
                <a:cs typeface="Arial"/>
              </a:rPr>
              <a:t>Syvenny seuraavaksi pohtimaan ja tunnistamaan tarkemmin yrityksesi </a:t>
            </a:r>
            <a:r>
              <a:rPr lang="fi-FI" sz="1400" b="0" dirty="0">
                <a:solidFill>
                  <a:srgbClr val="000000"/>
                </a:solidFill>
                <a:latin typeface="Arial"/>
                <a:cs typeface="Arial"/>
              </a:rPr>
              <a:t>ja se</a:t>
            </a:r>
            <a:r>
              <a:rPr lang="fi-FI" sz="1400" b="0" dirty="0">
                <a:latin typeface="Arial"/>
                <a:cs typeface="Arial"/>
              </a:rPr>
              <a:t>n arvoketjun vaikutuksia sidosryhmiin ja niiden merkitystä ja odotuksia toiminnallesi kestävyyden näkökulmasta. Kopioi edellisessä vaiheessa kirjaamasi laput tähän taulukkoon, ja luokittele ne omiin sarakkeisiinsa. Käytä luokittelussa apuna ESR-standardien kestävyysaiheita (ks. esim. </a:t>
            </a:r>
            <a:r>
              <a:rPr lang="fi-FI" sz="1400" b="0" dirty="0">
                <a:latin typeface="Arial"/>
                <a:cs typeface="Arial"/>
                <a:hlinkClick r:id="rId3">
                  <a:extLst>
                    <a:ext uri="{A12FA001-AC4F-418D-AE19-62706E023703}">
                      <ahyp:hlinkClr xmlns:ahyp="http://schemas.microsoft.com/office/drawing/2018/hyperlinkcolor" val="tx"/>
                    </a:ext>
                  </a:extLst>
                </a:hlinkClick>
              </a:rPr>
              <a:t>Ecobio</a:t>
            </a:r>
            <a:r>
              <a:rPr lang="fi-FI" sz="1400" b="0" dirty="0">
                <a:latin typeface="Arial"/>
                <a:cs typeface="Arial"/>
              </a:rPr>
              <a:t>): arvioi sidosryhmien merkittävyyttä kestävyysaiheiden näkökulmasta.</a:t>
            </a:r>
            <a:endParaRPr lang="fi-FI" sz="1800" dirty="0">
              <a:latin typeface="Arial"/>
              <a:cs typeface="Arial"/>
            </a:endParaRPr>
          </a:p>
        </p:txBody>
      </p:sp>
      <p:graphicFrame>
        <p:nvGraphicFramePr>
          <p:cNvPr id="5" name="Content Placeholder 11">
            <a:extLst>
              <a:ext uri="{FF2B5EF4-FFF2-40B4-BE49-F238E27FC236}">
                <a16:creationId xmlns:a16="http://schemas.microsoft.com/office/drawing/2014/main" id="{3CAD3577-BC68-245A-A769-EA2A08965EA2}"/>
              </a:ext>
            </a:extLst>
          </p:cNvPr>
          <p:cNvGraphicFramePr>
            <a:graphicFrameLocks/>
          </p:cNvGraphicFramePr>
          <p:nvPr>
            <p:extLst>
              <p:ext uri="{D42A27DB-BD31-4B8C-83A1-F6EECF244321}">
                <p14:modId xmlns:p14="http://schemas.microsoft.com/office/powerpoint/2010/main" val="1441647341"/>
              </p:ext>
            </p:extLst>
          </p:nvPr>
        </p:nvGraphicFramePr>
        <p:xfrm>
          <a:off x="529389" y="1758864"/>
          <a:ext cx="11133222" cy="4315112"/>
        </p:xfrm>
        <a:graphic>
          <a:graphicData uri="http://schemas.openxmlformats.org/drawingml/2006/table">
            <a:tbl>
              <a:tblPr firstRow="1" bandRow="1">
                <a:tableStyleId>{5C22544A-7EE6-4342-B048-85BDC9FD1C3A}</a:tableStyleId>
              </a:tblPr>
              <a:tblGrid>
                <a:gridCol w="2954636">
                  <a:extLst>
                    <a:ext uri="{9D8B030D-6E8A-4147-A177-3AD203B41FA5}">
                      <a16:colId xmlns:a16="http://schemas.microsoft.com/office/drawing/2014/main" val="4075331407"/>
                    </a:ext>
                  </a:extLst>
                </a:gridCol>
                <a:gridCol w="2754212">
                  <a:extLst>
                    <a:ext uri="{9D8B030D-6E8A-4147-A177-3AD203B41FA5}">
                      <a16:colId xmlns:a16="http://schemas.microsoft.com/office/drawing/2014/main" val="3326169334"/>
                    </a:ext>
                  </a:extLst>
                </a:gridCol>
                <a:gridCol w="2710050">
                  <a:extLst>
                    <a:ext uri="{9D8B030D-6E8A-4147-A177-3AD203B41FA5}">
                      <a16:colId xmlns:a16="http://schemas.microsoft.com/office/drawing/2014/main" val="1876370735"/>
                    </a:ext>
                  </a:extLst>
                </a:gridCol>
                <a:gridCol w="2714324">
                  <a:extLst>
                    <a:ext uri="{9D8B030D-6E8A-4147-A177-3AD203B41FA5}">
                      <a16:colId xmlns:a16="http://schemas.microsoft.com/office/drawing/2014/main" val="2733576510"/>
                    </a:ext>
                  </a:extLst>
                </a:gridCol>
              </a:tblGrid>
              <a:tr h="609600">
                <a:tc>
                  <a:txBody>
                    <a:bodyPr/>
                    <a:lstStyle/>
                    <a:p>
                      <a:pPr algn="l"/>
                      <a:r>
                        <a:rPr lang="en-GB" sz="1800" dirty="0"/>
                        <a:t>CSRD kestävyysaiheet</a:t>
                      </a:r>
                    </a:p>
                  </a:txBody>
                  <a:tcPr>
                    <a:solidFill>
                      <a:srgbClr val="4B923A"/>
                    </a:solidFill>
                  </a:tcPr>
                </a:tc>
                <a:tc>
                  <a:txBody>
                    <a:bodyPr/>
                    <a:lstStyle/>
                    <a:p>
                      <a:pPr algn="l"/>
                      <a:r>
                        <a:rPr lang="en-GB" sz="1800" dirty="0"/>
                        <a:t>Vähemmän merkittävät sidosryhmät</a:t>
                      </a:r>
                    </a:p>
                  </a:txBody>
                  <a:tcPr>
                    <a:solidFill>
                      <a:srgbClr val="4B923A"/>
                    </a:solidFill>
                  </a:tcPr>
                </a:tc>
                <a:tc>
                  <a:txBody>
                    <a:bodyPr/>
                    <a:lstStyle/>
                    <a:p>
                      <a:pPr algn="l"/>
                      <a:r>
                        <a:rPr lang="en-GB" sz="1800" dirty="0"/>
                        <a:t>Merkittävät sidosryhmät</a:t>
                      </a:r>
                    </a:p>
                  </a:txBody>
                  <a:tcPr>
                    <a:solidFill>
                      <a:srgbClr val="4B923A"/>
                    </a:solidFill>
                  </a:tcPr>
                </a:tc>
                <a:tc>
                  <a:txBody>
                    <a:bodyPr/>
                    <a:lstStyle/>
                    <a:p>
                      <a:pPr algn="l"/>
                      <a:r>
                        <a:rPr lang="en-GB" sz="1800" dirty="0"/>
                        <a:t>Erittäin merkittävät sidosryhmät</a:t>
                      </a:r>
                    </a:p>
                  </a:txBody>
                  <a:tcPr>
                    <a:solidFill>
                      <a:srgbClr val="4B923A"/>
                    </a:solidFill>
                  </a:tcPr>
                </a:tc>
                <a:extLst>
                  <a:ext uri="{0D108BD9-81ED-4DB2-BD59-A6C34878D82A}">
                    <a16:rowId xmlns:a16="http://schemas.microsoft.com/office/drawing/2014/main" val="448704405"/>
                  </a:ext>
                </a:extLst>
              </a:tr>
              <a:tr h="3675032">
                <a:tc>
                  <a:txBody>
                    <a:bodyPr/>
                    <a:lstStyle/>
                    <a:p>
                      <a:r>
                        <a:rPr lang="en-GB" sz="1600" b="1" dirty="0">
                          <a:latin typeface="Arial" panose="020B0604020202020204" pitchFamily="34" charset="0"/>
                          <a:cs typeface="Arial" panose="020B0604020202020204" pitchFamily="34" charset="0"/>
                        </a:rPr>
                        <a:t>Ympäristö (E)</a:t>
                      </a:r>
                    </a:p>
                    <a:p>
                      <a:r>
                        <a:rPr lang="en-GB" sz="1200" b="0" dirty="0">
                          <a:latin typeface="Arial" panose="020B0604020202020204" pitchFamily="34" charset="0"/>
                          <a:cs typeface="Arial" panose="020B0604020202020204" pitchFamily="34" charset="0"/>
                        </a:rPr>
                        <a:t>E1 Ilmastonmuutos</a:t>
                      </a:r>
                    </a:p>
                    <a:p>
                      <a:r>
                        <a:rPr lang="en-GB" sz="1200" b="0" dirty="0">
                          <a:latin typeface="Arial" panose="020B0604020202020204" pitchFamily="34" charset="0"/>
                          <a:cs typeface="Arial" panose="020B0604020202020204" pitchFamily="34" charset="0"/>
                        </a:rPr>
                        <a:t>E2 Pilaantuminen</a:t>
                      </a:r>
                    </a:p>
                    <a:p>
                      <a:r>
                        <a:rPr lang="en-GB" sz="1200" b="0" dirty="0">
                          <a:latin typeface="Arial" panose="020B0604020202020204" pitchFamily="34" charset="0"/>
                          <a:cs typeface="Arial" panose="020B0604020202020204" pitchFamily="34" charset="0"/>
                        </a:rPr>
                        <a:t>E3 Vesivarat ja merten luonnonvarat</a:t>
                      </a:r>
                    </a:p>
                    <a:p>
                      <a:r>
                        <a:rPr lang="en-GB" sz="1200" b="0" dirty="0">
                          <a:latin typeface="Arial" panose="020B0604020202020204" pitchFamily="34" charset="0"/>
                          <a:cs typeface="Arial" panose="020B0604020202020204" pitchFamily="34" charset="0"/>
                        </a:rPr>
                        <a:t>E4 Biologinen monimuotoilsuus ja ekosysteemit</a:t>
                      </a:r>
                    </a:p>
                    <a:p>
                      <a:r>
                        <a:rPr lang="en-GB" sz="1200" b="0" dirty="0">
                          <a:latin typeface="Arial" panose="020B0604020202020204" pitchFamily="34" charset="0"/>
                          <a:cs typeface="Arial" panose="020B0604020202020204" pitchFamily="34" charset="0"/>
                        </a:rPr>
                        <a:t>E5 Kiertotalous ja resurssien käyttö</a:t>
                      </a:r>
                    </a:p>
                    <a:p>
                      <a:endParaRPr lang="en-GB" sz="1200" b="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Yhteiskunnalliset tiedot (S)</a:t>
                      </a:r>
                    </a:p>
                    <a:p>
                      <a:r>
                        <a:rPr lang="en-GB" sz="1200" b="0" dirty="0">
                          <a:latin typeface="Arial" panose="020B0604020202020204" pitchFamily="34" charset="0"/>
                          <a:cs typeface="Arial" panose="020B0604020202020204" pitchFamily="34" charset="0"/>
                        </a:rPr>
                        <a:t>S1 Oma työvoima</a:t>
                      </a:r>
                    </a:p>
                    <a:p>
                      <a:r>
                        <a:rPr lang="en-GB" sz="1200" b="0" dirty="0">
                          <a:latin typeface="Arial" panose="020B0604020202020204" pitchFamily="34" charset="0"/>
                          <a:cs typeface="Arial" panose="020B0604020202020204" pitchFamily="34" charset="0"/>
                        </a:rPr>
                        <a:t>S2 Arvoketjun työntekijät</a:t>
                      </a:r>
                    </a:p>
                    <a:p>
                      <a:r>
                        <a:rPr lang="en-GB" sz="1200" b="0" dirty="0">
                          <a:latin typeface="Arial" panose="020B0604020202020204" pitchFamily="34" charset="0"/>
                          <a:cs typeface="Arial" panose="020B0604020202020204" pitchFamily="34" charset="0"/>
                        </a:rPr>
                        <a:t>S3 Vaikutusten kohteena olevat yhteisöt</a:t>
                      </a:r>
                    </a:p>
                    <a:p>
                      <a:r>
                        <a:rPr lang="en-GB" sz="1200" b="0" dirty="0">
                          <a:latin typeface="Arial" panose="020B0604020202020204" pitchFamily="34" charset="0"/>
                          <a:cs typeface="Arial" panose="020B0604020202020204" pitchFamily="34" charset="0"/>
                        </a:rPr>
                        <a:t>S4 Kuluttajat ja loppukäyttäjät</a:t>
                      </a:r>
                    </a:p>
                    <a:p>
                      <a:endParaRPr lang="en-GB" sz="1200" b="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Hallintotapa (G)</a:t>
                      </a:r>
                    </a:p>
                    <a:p>
                      <a:r>
                        <a:rPr lang="en-GB" sz="1200" b="0" dirty="0">
                          <a:latin typeface="Arial" panose="020B0604020202020204" pitchFamily="34" charset="0"/>
                          <a:cs typeface="Arial" panose="020B0604020202020204" pitchFamily="34" charset="0"/>
                        </a:rPr>
                        <a:t>G1 Liiketoiminnan harjoittaminen</a:t>
                      </a:r>
                    </a:p>
                    <a:p>
                      <a:endParaRPr lang="en-GB" sz="1200" b="1" dirty="0">
                        <a:latin typeface="Arial" panose="020B0604020202020204" pitchFamily="34" charset="0"/>
                        <a:cs typeface="Arial" panose="020B0604020202020204" pitchFamily="34" charset="0"/>
                      </a:endParaRPr>
                    </a:p>
                  </a:txBody>
                  <a:tcPr>
                    <a:solidFill>
                      <a:srgbClr val="AFDBA5"/>
                    </a:solidFill>
                  </a:tcPr>
                </a:tc>
                <a:tc>
                  <a:txBody>
                    <a:bodyPr/>
                    <a:lstStyle/>
                    <a:p>
                      <a:endParaRPr lang="en-GB" sz="1200" b="0" dirty="0">
                        <a:latin typeface="Arial" panose="020B0604020202020204" pitchFamily="34" charset="0"/>
                        <a:cs typeface="Arial" panose="020B0604020202020204" pitchFamily="34" charset="0"/>
                      </a:endParaRPr>
                    </a:p>
                  </a:txBody>
                  <a:tcPr>
                    <a:solidFill>
                      <a:srgbClr val="AFDBA5"/>
                    </a:solidFill>
                  </a:tcPr>
                </a:tc>
                <a:tc>
                  <a:txBody>
                    <a:bodyPr/>
                    <a:lstStyle/>
                    <a:p>
                      <a:endParaRPr lang="en-GB" sz="1200" b="0" dirty="0">
                        <a:latin typeface="Arial" panose="020B0604020202020204" pitchFamily="34" charset="0"/>
                        <a:cs typeface="Arial" panose="020B0604020202020204" pitchFamily="34" charset="0"/>
                      </a:endParaRPr>
                    </a:p>
                  </a:txBody>
                  <a:tcPr>
                    <a:solidFill>
                      <a:srgbClr val="AFDBA5"/>
                    </a:solidFill>
                  </a:tcPr>
                </a:tc>
                <a:tc>
                  <a:txBody>
                    <a:bodyPr/>
                    <a:lstStyle/>
                    <a:p>
                      <a:endParaRPr lang="en-GB" sz="1200" b="0" dirty="0">
                        <a:latin typeface="Arial" panose="020B0604020202020204" pitchFamily="34" charset="0"/>
                        <a:cs typeface="Arial" panose="020B0604020202020204" pitchFamily="34" charset="0"/>
                      </a:endParaRPr>
                    </a:p>
                  </a:txBody>
                  <a:tcPr>
                    <a:solidFill>
                      <a:srgbClr val="AFDBA5"/>
                    </a:solidFill>
                  </a:tcPr>
                </a:tc>
                <a:extLst>
                  <a:ext uri="{0D108BD9-81ED-4DB2-BD59-A6C34878D82A}">
                    <a16:rowId xmlns:a16="http://schemas.microsoft.com/office/drawing/2014/main" val="3542374250"/>
                  </a:ext>
                </a:extLst>
              </a:tr>
            </a:tbl>
          </a:graphicData>
        </a:graphic>
      </p:graphicFrame>
      <p:pic>
        <p:nvPicPr>
          <p:cNvPr id="7" name="Kuva 6">
            <a:extLst>
              <a:ext uri="{FF2B5EF4-FFF2-40B4-BE49-F238E27FC236}">
                <a16:creationId xmlns:a16="http://schemas.microsoft.com/office/drawing/2014/main" id="{AE1ED698-D4CF-6AFE-1DDC-6D6CFEAF43B2}"/>
              </a:ext>
            </a:extLst>
          </p:cNvPr>
          <p:cNvPicPr>
            <a:picLocks noChangeAspect="1"/>
          </p:cNvPicPr>
          <p:nvPr/>
        </p:nvPicPr>
        <p:blipFill>
          <a:blip r:embed="rId4"/>
          <a:stretch>
            <a:fillRect/>
          </a:stretch>
        </p:blipFill>
        <p:spPr>
          <a:xfrm>
            <a:off x="14836119" y="1035890"/>
            <a:ext cx="5664491" cy="4445228"/>
          </a:xfrm>
          <a:prstGeom prst="rect">
            <a:avLst/>
          </a:prstGeom>
        </p:spPr>
      </p:pic>
      <p:pic>
        <p:nvPicPr>
          <p:cNvPr id="8" name="Kuva 7">
            <a:extLst>
              <a:ext uri="{FF2B5EF4-FFF2-40B4-BE49-F238E27FC236}">
                <a16:creationId xmlns:a16="http://schemas.microsoft.com/office/drawing/2014/main" id="{FA2C65E5-A1E1-5651-051C-2B54C93DABAA}"/>
              </a:ext>
            </a:extLst>
          </p:cNvPr>
          <p:cNvPicPr>
            <a:picLocks noChangeAspect="1"/>
          </p:cNvPicPr>
          <p:nvPr/>
        </p:nvPicPr>
        <p:blipFill>
          <a:blip r:embed="rId5"/>
          <a:stretch>
            <a:fillRect/>
          </a:stretch>
        </p:blipFill>
        <p:spPr>
          <a:xfrm>
            <a:off x="12427293" y="1758864"/>
            <a:ext cx="2095608" cy="3340272"/>
          </a:xfrm>
          <a:prstGeom prst="rect">
            <a:avLst/>
          </a:prstGeom>
        </p:spPr>
      </p:pic>
    </p:spTree>
    <p:extLst>
      <p:ext uri="{BB962C8B-B14F-4D97-AF65-F5344CB8AC3E}">
        <p14:creationId xmlns:p14="http://schemas.microsoft.com/office/powerpoint/2010/main" val="2685559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EBC05-45A6-B58A-13B6-6FD3DB1936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378FA5-C926-7FDA-7690-7E850FDB2E05}"/>
              </a:ext>
            </a:extLst>
          </p:cNvPr>
          <p:cNvSpPr>
            <a:spLocks noGrp="1"/>
          </p:cNvSpPr>
          <p:nvPr>
            <p:ph type="title"/>
          </p:nvPr>
        </p:nvSpPr>
        <p:spPr>
          <a:xfrm>
            <a:off x="500514" y="323252"/>
            <a:ext cx="10952252" cy="1325563"/>
          </a:xfrm>
        </p:spPr>
        <p:txBody>
          <a:bodyPr>
            <a:normAutofit fontScale="90000"/>
          </a:bodyPr>
          <a:lstStyle/>
          <a:p>
            <a:r>
              <a:rPr lang="fi-FI" sz="2200" dirty="0">
                <a:highlight>
                  <a:srgbClr val="D1EACC"/>
                </a:highlight>
                <a:latin typeface="Arial"/>
                <a:cs typeface="Arial"/>
              </a:rPr>
              <a:t>Vaihe 3. Suunnitelma sidosryhmien osallistamiseen</a:t>
            </a:r>
            <a:br>
              <a:rPr lang="fi-FI" sz="2200" dirty="0"/>
            </a:br>
            <a:br>
              <a:rPr lang="fi-FI" sz="1800" dirty="0"/>
            </a:br>
            <a:r>
              <a:rPr lang="fi-FI" sz="1400" b="0" dirty="0">
                <a:latin typeface="Arial"/>
                <a:cs typeface="Arial"/>
              </a:rPr>
              <a:t>Viimeisessä vaiheessa suunnittelet eri sidosryhmille sopivat osallistamisen keinot sidosryhmävuoropuhelun toteuttamiseen. Suunnittele ensin osallistamismenetelmät ja kirjoita ne omiin sarakkeisiinsa. Kopioi edellisessä vaiheessa kirjaamasi laput tähän taulukkoon, ja luokittele ne omiin sarakkeisiinsa. Voit tehdä lappuihin tarkennuksia menetelmien soveltamista koskien. Jos jonkin sidosryhmän osallistaminen ei ole ajankohtaista juuri nyt, kirjoita ko. sidosryhmän lappuun perustelut tälle.</a:t>
            </a:r>
            <a:endParaRPr lang="fi-FI" sz="1800" dirty="0">
              <a:latin typeface="Arial"/>
              <a:cs typeface="Arial"/>
            </a:endParaRPr>
          </a:p>
        </p:txBody>
      </p:sp>
      <p:graphicFrame>
        <p:nvGraphicFramePr>
          <p:cNvPr id="5" name="Content Placeholder 11">
            <a:extLst>
              <a:ext uri="{FF2B5EF4-FFF2-40B4-BE49-F238E27FC236}">
                <a16:creationId xmlns:a16="http://schemas.microsoft.com/office/drawing/2014/main" id="{0FF718D8-FD15-FB7C-87A8-8C701CCEF75E}"/>
              </a:ext>
            </a:extLst>
          </p:cNvPr>
          <p:cNvGraphicFramePr>
            <a:graphicFrameLocks/>
          </p:cNvGraphicFramePr>
          <p:nvPr>
            <p:extLst>
              <p:ext uri="{D42A27DB-BD31-4B8C-83A1-F6EECF244321}">
                <p14:modId xmlns:p14="http://schemas.microsoft.com/office/powerpoint/2010/main" val="2127365093"/>
              </p:ext>
            </p:extLst>
          </p:nvPr>
        </p:nvGraphicFramePr>
        <p:xfrm>
          <a:off x="595902" y="1738361"/>
          <a:ext cx="10952252" cy="4272878"/>
        </p:xfrm>
        <a:graphic>
          <a:graphicData uri="http://schemas.openxmlformats.org/drawingml/2006/table">
            <a:tbl>
              <a:tblPr firstRow="1" bandRow="1">
                <a:tableStyleId>{5C22544A-7EE6-4342-B048-85BDC9FD1C3A}</a:tableStyleId>
              </a:tblPr>
              <a:tblGrid>
                <a:gridCol w="5415571">
                  <a:extLst>
                    <a:ext uri="{9D8B030D-6E8A-4147-A177-3AD203B41FA5}">
                      <a16:colId xmlns:a16="http://schemas.microsoft.com/office/drawing/2014/main" val="4075331407"/>
                    </a:ext>
                  </a:extLst>
                </a:gridCol>
                <a:gridCol w="5536681">
                  <a:extLst>
                    <a:ext uri="{9D8B030D-6E8A-4147-A177-3AD203B41FA5}">
                      <a16:colId xmlns:a16="http://schemas.microsoft.com/office/drawing/2014/main" val="3326169334"/>
                    </a:ext>
                  </a:extLst>
                </a:gridCol>
              </a:tblGrid>
              <a:tr h="655515">
                <a:tc>
                  <a:txBody>
                    <a:bodyPr/>
                    <a:lstStyle/>
                    <a:p>
                      <a:pPr algn="l"/>
                      <a:r>
                        <a:rPr lang="en-GB" sz="1800" dirty="0"/>
                        <a:t>Osallistaminen ei tällä hetkellä ajankohtaista– miksi ei?</a:t>
                      </a:r>
                    </a:p>
                  </a:txBody>
                  <a:tcPr>
                    <a:solidFill>
                      <a:srgbClr val="4B923A"/>
                    </a:solidFill>
                  </a:tcPr>
                </a:tc>
                <a:tc>
                  <a:txBody>
                    <a:bodyPr/>
                    <a:lstStyle/>
                    <a:p>
                      <a:pPr algn="l"/>
                      <a:r>
                        <a:rPr lang="en-GB" sz="1800" dirty="0"/>
                        <a:t>Osallistamismenetelmä</a:t>
                      </a:r>
                    </a:p>
                  </a:txBody>
                  <a:tcPr>
                    <a:solidFill>
                      <a:srgbClr val="4B923A"/>
                    </a:solidFill>
                  </a:tcPr>
                </a:tc>
                <a:extLst>
                  <a:ext uri="{0D108BD9-81ED-4DB2-BD59-A6C34878D82A}">
                    <a16:rowId xmlns:a16="http://schemas.microsoft.com/office/drawing/2014/main" val="448704405"/>
                  </a:ext>
                </a:extLst>
              </a:tr>
              <a:tr h="1489977">
                <a:tc>
                  <a:txBody>
                    <a:bodyPr/>
                    <a:lstStyle/>
                    <a:p>
                      <a:endParaRPr lang="en-GB" sz="1200" b="1" dirty="0">
                        <a:latin typeface="Arial" panose="020B0604020202020204" pitchFamily="34" charset="0"/>
                        <a:cs typeface="Arial" panose="020B0604020202020204" pitchFamily="34" charset="0"/>
                      </a:endParaRPr>
                    </a:p>
                  </a:txBody>
                  <a:tcPr>
                    <a:solidFill>
                      <a:srgbClr val="AFDBA5"/>
                    </a:solidFill>
                  </a:tcPr>
                </a:tc>
                <a:tc>
                  <a:txBody>
                    <a:bodyPr/>
                    <a:lstStyle/>
                    <a:p>
                      <a:endParaRPr lang="en-GB" sz="1200" b="0" dirty="0">
                        <a:latin typeface="Arial" panose="020B0604020202020204" pitchFamily="34" charset="0"/>
                        <a:cs typeface="Arial" panose="020B0604020202020204" pitchFamily="34" charset="0"/>
                      </a:endParaRPr>
                    </a:p>
                  </a:txBody>
                  <a:tcPr>
                    <a:solidFill>
                      <a:srgbClr val="AFDBA5"/>
                    </a:solidFill>
                  </a:tcPr>
                </a:tc>
                <a:extLst>
                  <a:ext uri="{0D108BD9-81ED-4DB2-BD59-A6C34878D82A}">
                    <a16:rowId xmlns:a16="http://schemas.microsoft.com/office/drawing/2014/main" val="3542374250"/>
                  </a:ext>
                </a:extLst>
              </a:tr>
              <a:tr h="637409">
                <a:tc>
                  <a:txBody>
                    <a:bodyPr/>
                    <a:lstStyle/>
                    <a:p>
                      <a:r>
                        <a:rPr lang="en-GB" sz="1800" b="1" dirty="0">
                          <a:solidFill>
                            <a:schemeClr val="bg1"/>
                          </a:solidFill>
                          <a:latin typeface="+mn-lt"/>
                          <a:cs typeface="Arial" panose="020B0604020202020204" pitchFamily="34" charset="0"/>
                        </a:rPr>
                        <a:t>Osallistamismenetelmä</a:t>
                      </a:r>
                    </a:p>
                  </a:txBody>
                  <a:tcPr>
                    <a:solidFill>
                      <a:srgbClr val="4B923A"/>
                    </a:solidFill>
                  </a:tcPr>
                </a:tc>
                <a:tc>
                  <a:txBody>
                    <a:bodyPr/>
                    <a:lstStyle/>
                    <a:p>
                      <a:r>
                        <a:rPr lang="en-GB" sz="1800" b="1" dirty="0">
                          <a:solidFill>
                            <a:schemeClr val="bg1"/>
                          </a:solidFill>
                          <a:latin typeface="+mn-lt"/>
                          <a:cs typeface="Arial" panose="020B0604020202020204" pitchFamily="34" charset="0"/>
                        </a:rPr>
                        <a:t>Osallistamismenetelmä</a:t>
                      </a:r>
                      <a:endParaRPr lang="en-GB" sz="1800" b="0" dirty="0">
                        <a:latin typeface="Arial" panose="020B0604020202020204" pitchFamily="34" charset="0"/>
                        <a:cs typeface="Arial" panose="020B0604020202020204" pitchFamily="34" charset="0"/>
                      </a:endParaRPr>
                    </a:p>
                  </a:txBody>
                  <a:tcPr>
                    <a:solidFill>
                      <a:srgbClr val="4B923A"/>
                    </a:solidFill>
                  </a:tcPr>
                </a:tc>
                <a:extLst>
                  <a:ext uri="{0D108BD9-81ED-4DB2-BD59-A6C34878D82A}">
                    <a16:rowId xmlns:a16="http://schemas.microsoft.com/office/drawing/2014/main" val="2936810632"/>
                  </a:ext>
                </a:extLst>
              </a:tr>
              <a:tr h="1489977">
                <a:tc>
                  <a:txBody>
                    <a:bodyPr/>
                    <a:lstStyle/>
                    <a:p>
                      <a:endParaRPr lang="en-GB" sz="1200" b="1" dirty="0">
                        <a:latin typeface="Arial" panose="020B0604020202020204" pitchFamily="34" charset="0"/>
                        <a:cs typeface="Arial" panose="020B0604020202020204" pitchFamily="34" charset="0"/>
                      </a:endParaRPr>
                    </a:p>
                  </a:txBody>
                  <a:tcPr>
                    <a:solidFill>
                      <a:srgbClr val="AFDBA5"/>
                    </a:solidFill>
                  </a:tcPr>
                </a:tc>
                <a:tc>
                  <a:txBody>
                    <a:bodyPr/>
                    <a:lstStyle/>
                    <a:p>
                      <a:endParaRPr lang="en-GB" sz="1200" b="0" dirty="0">
                        <a:latin typeface="Arial" panose="020B0604020202020204" pitchFamily="34" charset="0"/>
                        <a:cs typeface="Arial" panose="020B0604020202020204" pitchFamily="34" charset="0"/>
                      </a:endParaRPr>
                    </a:p>
                  </a:txBody>
                  <a:tcPr>
                    <a:solidFill>
                      <a:srgbClr val="AFDBA5"/>
                    </a:solidFill>
                  </a:tcPr>
                </a:tc>
                <a:extLst>
                  <a:ext uri="{0D108BD9-81ED-4DB2-BD59-A6C34878D82A}">
                    <a16:rowId xmlns:a16="http://schemas.microsoft.com/office/drawing/2014/main" val="1858472057"/>
                  </a:ext>
                </a:extLst>
              </a:tr>
            </a:tbl>
          </a:graphicData>
        </a:graphic>
      </p:graphicFrame>
      <p:pic>
        <p:nvPicPr>
          <p:cNvPr id="3" name="Kuva 2">
            <a:extLst>
              <a:ext uri="{FF2B5EF4-FFF2-40B4-BE49-F238E27FC236}">
                <a16:creationId xmlns:a16="http://schemas.microsoft.com/office/drawing/2014/main" id="{92EBBDFF-E84E-4AAC-6186-F290F55F6503}"/>
              </a:ext>
            </a:extLst>
          </p:cNvPr>
          <p:cNvPicPr>
            <a:picLocks noChangeAspect="1"/>
          </p:cNvPicPr>
          <p:nvPr/>
        </p:nvPicPr>
        <p:blipFill>
          <a:blip r:embed="rId3"/>
          <a:stretch>
            <a:fillRect/>
          </a:stretch>
        </p:blipFill>
        <p:spPr>
          <a:xfrm>
            <a:off x="13239964" y="1129871"/>
            <a:ext cx="4407126" cy="5245370"/>
          </a:xfrm>
          <a:prstGeom prst="rect">
            <a:avLst/>
          </a:prstGeom>
        </p:spPr>
      </p:pic>
    </p:spTree>
    <p:extLst>
      <p:ext uri="{BB962C8B-B14F-4D97-AF65-F5344CB8AC3E}">
        <p14:creationId xmlns:p14="http://schemas.microsoft.com/office/powerpoint/2010/main" val="3809218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A3F537-F136-4C33-CB76-503F259E6F26}"/>
              </a:ext>
            </a:extLst>
          </p:cNvPr>
          <p:cNvSpPr>
            <a:spLocks noGrp="1"/>
          </p:cNvSpPr>
          <p:nvPr>
            <p:ph type="title"/>
          </p:nvPr>
        </p:nvSpPr>
        <p:spPr/>
        <p:txBody>
          <a:bodyPr/>
          <a:lstStyle/>
          <a:p>
            <a:r>
              <a:rPr lang="fi-FI"/>
              <a:t>Lähteet</a:t>
            </a:r>
          </a:p>
        </p:txBody>
      </p:sp>
      <p:sp>
        <p:nvSpPr>
          <p:cNvPr id="3" name="Sisällön paikkamerkki 2">
            <a:extLst>
              <a:ext uri="{FF2B5EF4-FFF2-40B4-BE49-F238E27FC236}">
                <a16:creationId xmlns:a16="http://schemas.microsoft.com/office/drawing/2014/main" id="{0273C7E0-F0FF-FBC0-1492-88B773852CFC}"/>
              </a:ext>
            </a:extLst>
          </p:cNvPr>
          <p:cNvSpPr>
            <a:spLocks noGrp="1"/>
          </p:cNvSpPr>
          <p:nvPr>
            <p:ph idx="1"/>
          </p:nvPr>
        </p:nvSpPr>
        <p:spPr/>
        <p:txBody>
          <a:bodyPr vert="horz" lIns="91440" tIns="45720" rIns="91440" bIns="45720" rtlCol="0" anchor="t">
            <a:normAutofit/>
          </a:bodyPr>
          <a:lstStyle/>
          <a:p>
            <a:pPr marL="0" indent="0">
              <a:buNone/>
            </a:pPr>
            <a:r>
              <a:rPr lang="fi-FI" dirty="0">
                <a:latin typeface="Arial"/>
                <a:cs typeface="Arial"/>
              </a:rPr>
              <a:t>Työkalun ja materiaalin laatimisessa on hyödynnetty Haaga-Helia AMK:n sekä Laurea AMK:n kestävä kehitys ja vastuullisuus opetus- ja hankemateriaaleja. Lisäksi materiaalin laatimisessa on hyödynnetty </a:t>
            </a:r>
            <a:r>
              <a:rPr lang="fi-FI" dirty="0" err="1">
                <a:latin typeface="Arial"/>
                <a:cs typeface="Arial"/>
              </a:rPr>
              <a:t>Ecobio</a:t>
            </a:r>
            <a:r>
              <a:rPr lang="fi-FI" dirty="0">
                <a:latin typeface="Arial"/>
                <a:cs typeface="Arial"/>
              </a:rPr>
              <a:t> oy:n </a:t>
            </a:r>
            <a:r>
              <a:rPr lang="fi-FI" dirty="0" err="1">
                <a:latin typeface="Arial"/>
                <a:cs typeface="Arial"/>
              </a:rPr>
              <a:t>ImpAct</a:t>
            </a:r>
            <a:r>
              <a:rPr lang="fi-FI" dirty="0">
                <a:latin typeface="Arial"/>
                <a:cs typeface="Arial"/>
              </a:rPr>
              <a:t>- ja Kestä- hankkeelle tuottamia webinaari- ja työpajamateriaaleja ja ESRS standardeja: </a:t>
            </a:r>
            <a:r>
              <a:rPr lang="fi-FI" dirty="0">
                <a:latin typeface="Arial"/>
                <a:cs typeface="Arial"/>
                <a:hlinkClick r:id="rId2"/>
              </a:rPr>
              <a:t>https://data.consilium.europa.eu/doc/document/ST-12481-2023-ADD-1/fi/pdf</a:t>
            </a:r>
            <a:r>
              <a:rPr lang="fi-FI" dirty="0">
                <a:latin typeface="Arial"/>
                <a:cs typeface="Arial"/>
              </a:rPr>
              <a:t> </a:t>
            </a:r>
          </a:p>
        </p:txBody>
      </p:sp>
    </p:spTree>
    <p:extLst>
      <p:ext uri="{BB962C8B-B14F-4D97-AF65-F5344CB8AC3E}">
        <p14:creationId xmlns:p14="http://schemas.microsoft.com/office/powerpoint/2010/main" val="26499663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All Partner Logos Versio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24e31e0-f14f-4471-bfc6-3a0dd1900cbf">
      <Terms xmlns="http://schemas.microsoft.com/office/infopath/2007/PartnerControls"/>
    </lcf76f155ced4ddcb4097134ff3c332f>
    <TaxCatchAll xmlns="8633b3aa-8e60-4418-ac0f-f2bf948ca6e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E2AB02CADA333D4893B03BA866FF1A57" ma:contentTypeVersion="12" ma:contentTypeDescription="Luo uusi asiakirja." ma:contentTypeScope="" ma:versionID="55750bbf94f380444849f91850f83f03">
  <xsd:schema xmlns:xsd="http://www.w3.org/2001/XMLSchema" xmlns:xs="http://www.w3.org/2001/XMLSchema" xmlns:p="http://schemas.microsoft.com/office/2006/metadata/properties" xmlns:ns2="e24e31e0-f14f-4471-bfc6-3a0dd1900cbf" xmlns:ns3="8633b3aa-8e60-4418-ac0f-f2bf948ca6ee" targetNamespace="http://schemas.microsoft.com/office/2006/metadata/properties" ma:root="true" ma:fieldsID="71fe6c0dea98367a1960b4ccf84f087d" ns2:_="" ns3:_="">
    <xsd:import namespace="e24e31e0-f14f-4471-bfc6-3a0dd1900cbf"/>
    <xsd:import namespace="8633b3aa-8e60-4418-ac0f-f2bf948ca6e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4e31e0-f14f-4471-bfc6-3a0dd1900c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Kuvien tunnisteet" ma:readOnly="false" ma:fieldId="{5cf76f15-5ced-4ddc-b409-7134ff3c332f}" ma:taxonomyMulti="true" ma:sspId="b840f101-7d04-46f0-beee-8e35b8c16e4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633b3aa-8e60-4418-ac0f-f2bf948ca6ee"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82bb742-744d-49b4-8009-62de87c1f243}" ma:internalName="TaxCatchAll" ma:showField="CatchAllData" ma:web="8633b3aa-8e60-4418-ac0f-f2bf948ca6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8915F7-460F-4173-A2A8-21A6620A719D}">
  <ds:schemaRefs>
    <ds:schemaRef ds:uri="http://schemas.microsoft.com/sharepoint/v3/contenttype/forms"/>
  </ds:schemaRefs>
</ds:datastoreItem>
</file>

<file path=customXml/itemProps2.xml><?xml version="1.0" encoding="utf-8"?>
<ds:datastoreItem xmlns:ds="http://schemas.openxmlformats.org/officeDocument/2006/customXml" ds:itemID="{98FA8E04-1CB7-4DD8-89EA-6F32145564F8}">
  <ds:schemaRefs>
    <ds:schemaRef ds:uri="http://www.w3.org/XML/1998/namespace"/>
    <ds:schemaRef ds:uri="8633b3aa-8e60-4418-ac0f-f2bf948ca6ee"/>
    <ds:schemaRef ds:uri="e24e31e0-f14f-4471-bfc6-3a0dd1900cbf"/>
    <ds:schemaRef ds:uri="http://purl.org/dc/dcmityp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F895E7A3-C136-4DD6-8A56-AABF0D7F9B0B}">
  <ds:schemaRefs>
    <ds:schemaRef ds:uri="8633b3aa-8e60-4418-ac0f-f2bf948ca6ee"/>
    <ds:schemaRef ds:uri="e24e31e0-f14f-4471-bfc6-3a0dd1900cb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31</TotalTime>
  <Words>629</Words>
  <Application>Microsoft Office PowerPoint</Application>
  <PresentationFormat>Laajakuva</PresentationFormat>
  <Paragraphs>65</Paragraphs>
  <Slides>8</Slides>
  <Notes>7</Notes>
  <HiddenSlides>0</HiddenSlides>
  <MMClips>0</MMClips>
  <ScaleCrop>false</ScaleCrop>
  <HeadingPairs>
    <vt:vector size="6" baseType="variant">
      <vt:variant>
        <vt:lpstr>Käytetyt fontit</vt:lpstr>
      </vt:variant>
      <vt:variant>
        <vt:i4>3</vt:i4>
      </vt:variant>
      <vt:variant>
        <vt:lpstr>Teema</vt:lpstr>
      </vt:variant>
      <vt:variant>
        <vt:i4>2</vt:i4>
      </vt:variant>
      <vt:variant>
        <vt:lpstr>Dian otsikot</vt:lpstr>
      </vt:variant>
      <vt:variant>
        <vt:i4>8</vt:i4>
      </vt:variant>
    </vt:vector>
  </HeadingPairs>
  <TitlesOfParts>
    <vt:vector size="13" baseType="lpstr">
      <vt:lpstr>Aptos</vt:lpstr>
      <vt:lpstr>Arial</vt:lpstr>
      <vt:lpstr>Wingdings</vt:lpstr>
      <vt:lpstr>Office Theme</vt:lpstr>
      <vt:lpstr>All Partner Logos Version</vt:lpstr>
      <vt:lpstr>ImpAct-hankkeen työkalu sidosryhmien tunnistamiseen ja osallistamisen suunnitteluun V1 9.10.2025</vt:lpstr>
      <vt:lpstr>Työkalu sidosryhmien tunnistamiseen ja osallistamiseen suunnitteluun</vt:lpstr>
      <vt:lpstr>Työkalu sidosryhmien tunnistamiseen ja osallistamiseen suunnitteluun</vt:lpstr>
      <vt:lpstr>Vinkkejä sidosryhmävuoropuhelun suunnitteluun</vt:lpstr>
      <vt:lpstr>Vaihe 1. Tunnista pääsidosryhmät  Lähde liikkeelle yrityksen pääsidosryhmien nimeämisestä koko arvoketjussa. Kirjaa toimijat taulukon lapuille ohjeiden mukaan. Pohdi samalla alustavasti eri sidosryhmien merkitystä toiminnallesi, esimerkiksi vaikutusvallan ja vaikutuksen kohteena olemisen, odotusten, sekä potentiaalisten riskien ja mahdollisuuksien näkökulmista. Näitä tarkastelet lähemmin vaiheessa 2.</vt:lpstr>
      <vt:lpstr>Vaihe 2. Olennaisten sidosryhmien tunnistaminen  Syvenny seuraavaksi pohtimaan ja tunnistamaan tarkemmin yrityksesi ja sen arvoketjun vaikutuksia sidosryhmiin ja niiden merkitystä ja odotuksia toiminnallesi kestävyyden näkökulmasta. Kopioi edellisessä vaiheessa kirjaamasi laput tähän taulukkoon, ja luokittele ne omiin sarakkeisiinsa. Käytä luokittelussa apuna ESR-standardien kestävyysaiheita (ks. esim. Ecobio): arvioi sidosryhmien merkittävyyttä kestävyysaiheiden näkökulmasta.</vt:lpstr>
      <vt:lpstr>Vaihe 3. Suunnitelma sidosryhmien osallistamiseen  Viimeisessä vaiheessa suunnittelet eri sidosryhmille sopivat osallistamisen keinot sidosryhmävuoropuhelun toteuttamiseen. Suunnittele ensin osallistamismenetelmät ja kirjoita ne omiin sarakkeisiinsa. Kopioi edellisessä vaiheessa kirjaamasi laput tähän taulukkoon, ja luokittele ne omiin sarakkeisiinsa. Voit tehdä lappuihin tarkennuksia menetelmien soveltamista koskien. Jos jonkin sidosryhmän osallistaminen ei ole ajankohtaista juuri nyt, kirjoita ko. sidosryhmän lappuun perustelut tälle.</vt:lpstr>
      <vt:lpstr>Lähteet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Hill Graham</dc:creator>
  <cp:lastModifiedBy>Saara Gröhn</cp:lastModifiedBy>
  <cp:revision>4</cp:revision>
  <dcterms:created xsi:type="dcterms:W3CDTF">2024-10-24T12:48:56Z</dcterms:created>
  <dcterms:modified xsi:type="dcterms:W3CDTF">2025-10-06T11:23:52Z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0x010100E2AB02CADA333D4893B03BA866FF1A57</vt:lpwstr>
  </property>
  <property fmtid="{D5CDD505-2E9C-101B-9397-08002B2CF9AE}" pid="3" name="MediaServiceImageTags">
    <vt:lpwstr/>
  </property>
</Properties>
</file>