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4" r:id="rId5"/>
    <p:sldMasterId id="2147483686" r:id="rId6"/>
    <p:sldMasterId id="2147483698" r:id="rId7"/>
  </p:sldMasterIdLst>
  <p:notesMasterIdLst>
    <p:notesMasterId r:id="rId25"/>
  </p:notesMasterIdLst>
  <p:sldIdLst>
    <p:sldId id="844" r:id="rId8"/>
    <p:sldId id="841" r:id="rId9"/>
    <p:sldId id="842" r:id="rId10"/>
    <p:sldId id="2142534151" r:id="rId11"/>
    <p:sldId id="850" r:id="rId12"/>
    <p:sldId id="851" r:id="rId13"/>
    <p:sldId id="852" r:id="rId14"/>
    <p:sldId id="853" r:id="rId15"/>
    <p:sldId id="854" r:id="rId16"/>
    <p:sldId id="855" r:id="rId17"/>
    <p:sldId id="829" r:id="rId18"/>
    <p:sldId id="838" r:id="rId19"/>
    <p:sldId id="858" r:id="rId20"/>
    <p:sldId id="859" r:id="rId21"/>
    <p:sldId id="860" r:id="rId22"/>
    <p:sldId id="861" r:id="rId23"/>
    <p:sldId id="2142534148" r:id="rId2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4873BF5-2243-5040-AC51-CF06B241B810}" name="Saara Gröhn" initials="SG" userId="S::saagroh_laurea.fi#ext#@haagahelia.onmicrosoft.com::eca94e8e-022e-40c5-9567-a4de0a518bc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DFE7"/>
    <a:srgbClr val="D1EACC"/>
    <a:srgbClr val="5DB547"/>
    <a:srgbClr val="E7F4E4"/>
    <a:srgbClr val="0095AA"/>
    <a:srgbClr val="DEF3F6"/>
    <a:srgbClr val="C7EAEF"/>
    <a:srgbClr val="B7E5EB"/>
    <a:srgbClr val="BAE6EC"/>
    <a:srgbClr val="D5EC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ED3661-9DA6-4634-9BFF-B79C9C7E1EB6}" v="13" dt="2025-10-06T11:08:18.521"/>
    <p1510:client id="{E538DB30-282E-0C40-1EBC-F8300C0C0E17}" v="2" dt="2025-10-06T11:05:18.9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rkki Satu" userId="S::h00604@haaga-helia.fi::97c9c0b6-e008-4d2f-b217-5ed6e2a7a742" providerId="AD" clId="Web-{A1B1C65A-C6AE-7394-ADD3-D39278A1ECFA}"/>
    <pc:docChg chg="addSld delSld modSld">
      <pc:chgData name="Harkki Satu" userId="S::h00604@haaga-helia.fi::97c9c0b6-e008-4d2f-b217-5ed6e2a7a742" providerId="AD" clId="Web-{A1B1C65A-C6AE-7394-ADD3-D39278A1ECFA}" dt="2025-10-03T10:24:33.467" v="24" actId="20577"/>
      <pc:docMkLst>
        <pc:docMk/>
      </pc:docMkLst>
      <pc:sldChg chg="add">
        <pc:chgData name="Harkki Satu" userId="S::h00604@haaga-helia.fi::97c9c0b6-e008-4d2f-b217-5ed6e2a7a742" providerId="AD" clId="Web-{A1B1C65A-C6AE-7394-ADD3-D39278A1ECFA}" dt="2025-10-03T10:23:49.638" v="17"/>
        <pc:sldMkLst>
          <pc:docMk/>
          <pc:sldMk cId="62599322" sldId="829"/>
        </pc:sldMkLst>
      </pc:sldChg>
      <pc:sldChg chg="add">
        <pc:chgData name="Harkki Satu" userId="S::h00604@haaga-helia.fi::97c9c0b6-e008-4d2f-b217-5ed6e2a7a742" providerId="AD" clId="Web-{A1B1C65A-C6AE-7394-ADD3-D39278A1ECFA}" dt="2025-10-03T10:23:26.403" v="15"/>
        <pc:sldMkLst>
          <pc:docMk/>
          <pc:sldMk cId="2913947754" sldId="838"/>
        </pc:sldMkLst>
      </pc:sldChg>
      <pc:sldChg chg="modSp">
        <pc:chgData name="Harkki Satu" userId="S::h00604@haaga-helia.fi::97c9c0b6-e008-4d2f-b217-5ed6e2a7a742" providerId="AD" clId="Web-{A1B1C65A-C6AE-7394-ADD3-D39278A1ECFA}" dt="2025-10-03T10:22:24.307" v="5" actId="20577"/>
        <pc:sldMkLst>
          <pc:docMk/>
          <pc:sldMk cId="272897329" sldId="851"/>
        </pc:sldMkLst>
        <pc:spChg chg="mod">
          <ac:chgData name="Harkki Satu" userId="S::h00604@haaga-helia.fi::97c9c0b6-e008-4d2f-b217-5ed6e2a7a742" providerId="AD" clId="Web-{A1B1C65A-C6AE-7394-ADD3-D39278A1ECFA}" dt="2025-10-03T10:22:24.307" v="5" actId="20577"/>
          <ac:spMkLst>
            <pc:docMk/>
            <pc:sldMk cId="272897329" sldId="851"/>
            <ac:spMk id="6" creationId="{EB65CD15-F535-0B1F-1EBE-D3703EF417B2}"/>
          </ac:spMkLst>
        </pc:spChg>
      </pc:sldChg>
      <pc:sldChg chg="modSp">
        <pc:chgData name="Harkki Satu" userId="S::h00604@haaga-helia.fi::97c9c0b6-e008-4d2f-b217-5ed6e2a7a742" providerId="AD" clId="Web-{A1B1C65A-C6AE-7394-ADD3-D39278A1ECFA}" dt="2025-10-03T10:22:44.683" v="11" actId="20577"/>
        <pc:sldMkLst>
          <pc:docMk/>
          <pc:sldMk cId="7349999" sldId="855"/>
        </pc:sldMkLst>
        <pc:spChg chg="mod">
          <ac:chgData name="Harkki Satu" userId="S::h00604@haaga-helia.fi::97c9c0b6-e008-4d2f-b217-5ed6e2a7a742" providerId="AD" clId="Web-{A1B1C65A-C6AE-7394-ADD3-D39278A1ECFA}" dt="2025-10-03T10:22:44.683" v="11" actId="20577"/>
          <ac:spMkLst>
            <pc:docMk/>
            <pc:sldMk cId="7349999" sldId="855"/>
            <ac:spMk id="2" creationId="{28EFD94B-1A12-D916-4F88-C48D13DA2110}"/>
          </ac:spMkLst>
        </pc:spChg>
      </pc:sldChg>
      <pc:sldChg chg="del">
        <pc:chgData name="Harkki Satu" userId="S::h00604@haaga-helia.fi::97c9c0b6-e008-4d2f-b217-5ed6e2a7a742" providerId="AD" clId="Web-{A1B1C65A-C6AE-7394-ADD3-D39278A1ECFA}" dt="2025-10-03T10:23:53.950" v="18"/>
        <pc:sldMkLst>
          <pc:docMk/>
          <pc:sldMk cId="3703836805" sldId="856"/>
        </pc:sldMkLst>
      </pc:sldChg>
      <pc:sldChg chg="modSp del">
        <pc:chgData name="Harkki Satu" userId="S::h00604@haaga-helia.fi::97c9c0b6-e008-4d2f-b217-5ed6e2a7a742" providerId="AD" clId="Web-{A1B1C65A-C6AE-7394-ADD3-D39278A1ECFA}" dt="2025-10-03T10:24:06.185" v="19"/>
        <pc:sldMkLst>
          <pc:docMk/>
          <pc:sldMk cId="2053457172" sldId="857"/>
        </pc:sldMkLst>
      </pc:sldChg>
      <pc:sldChg chg="modSp">
        <pc:chgData name="Harkki Satu" userId="S::h00604@haaga-helia.fi::97c9c0b6-e008-4d2f-b217-5ed6e2a7a742" providerId="AD" clId="Web-{A1B1C65A-C6AE-7394-ADD3-D39278A1ECFA}" dt="2025-10-03T10:24:33.467" v="24" actId="20577"/>
        <pc:sldMkLst>
          <pc:docMk/>
          <pc:sldMk cId="1758398366" sldId="859"/>
        </pc:sldMkLst>
        <pc:spChg chg="mod">
          <ac:chgData name="Harkki Satu" userId="S::h00604@haaga-helia.fi::97c9c0b6-e008-4d2f-b217-5ed6e2a7a742" providerId="AD" clId="Web-{A1B1C65A-C6AE-7394-ADD3-D39278A1ECFA}" dt="2025-10-03T10:24:33.467" v="24" actId="20577"/>
          <ac:spMkLst>
            <pc:docMk/>
            <pc:sldMk cId="1758398366" sldId="859"/>
            <ac:spMk id="2" creationId="{1F6AD753-24F0-B42D-4824-30080EDA5028}"/>
          </ac:spMkLst>
        </pc:spChg>
      </pc:sldChg>
      <pc:sldChg chg="new del">
        <pc:chgData name="Harkki Satu" userId="S::h00604@haaga-helia.fi::97c9c0b6-e008-4d2f-b217-5ed6e2a7a742" providerId="AD" clId="Web-{A1B1C65A-C6AE-7394-ADD3-D39278A1ECFA}" dt="2025-10-03T10:23:29.309" v="16"/>
        <pc:sldMkLst>
          <pc:docMk/>
          <pc:sldMk cId="3679840565" sldId="2142534149"/>
        </pc:sldMkLst>
      </pc:sldChg>
    </pc:docChg>
  </pc:docChgLst>
  <pc:docChgLst>
    <pc:chgData name="Harkki Satu" userId="97c9c0b6-e008-4d2f-b217-5ed6e2a7a742" providerId="ADAL" clId="{8CED3661-9DA6-4634-9BFF-B79C9C7E1EB6}"/>
    <pc:docChg chg="undo custSel addSld delSld modSld">
      <pc:chgData name="Harkki Satu" userId="97c9c0b6-e008-4d2f-b217-5ed6e2a7a742" providerId="ADAL" clId="{8CED3661-9DA6-4634-9BFF-B79C9C7E1EB6}" dt="2025-10-06T11:08:18.521" v="30" actId="47"/>
      <pc:docMkLst>
        <pc:docMk/>
      </pc:docMkLst>
      <pc:sldChg chg="modSp mod">
        <pc:chgData name="Harkki Satu" userId="97c9c0b6-e008-4d2f-b217-5ed6e2a7a742" providerId="ADAL" clId="{8CED3661-9DA6-4634-9BFF-B79C9C7E1EB6}" dt="2025-10-06T10:24:27.581" v="16" actId="20577"/>
        <pc:sldMkLst>
          <pc:docMk/>
          <pc:sldMk cId="1685046947" sldId="841"/>
        </pc:sldMkLst>
        <pc:spChg chg="mod">
          <ac:chgData name="Harkki Satu" userId="97c9c0b6-e008-4d2f-b217-5ed6e2a7a742" providerId="ADAL" clId="{8CED3661-9DA6-4634-9BFF-B79C9C7E1EB6}" dt="2025-10-06T10:24:27.581" v="16" actId="20577"/>
          <ac:spMkLst>
            <pc:docMk/>
            <pc:sldMk cId="1685046947" sldId="841"/>
            <ac:spMk id="3" creationId="{8D5E5F51-A3AC-986F-7E01-776758678920}"/>
          </ac:spMkLst>
        </pc:spChg>
      </pc:sldChg>
      <pc:sldChg chg="modSp mod">
        <pc:chgData name="Harkki Satu" userId="97c9c0b6-e008-4d2f-b217-5ed6e2a7a742" providerId="ADAL" clId="{8CED3661-9DA6-4634-9BFF-B79C9C7E1EB6}" dt="2025-10-06T10:24:32.785" v="17" actId="20577"/>
        <pc:sldMkLst>
          <pc:docMk/>
          <pc:sldMk cId="2997701497" sldId="842"/>
        </pc:sldMkLst>
        <pc:spChg chg="mod">
          <ac:chgData name="Harkki Satu" userId="97c9c0b6-e008-4d2f-b217-5ed6e2a7a742" providerId="ADAL" clId="{8CED3661-9DA6-4634-9BFF-B79C9C7E1EB6}" dt="2025-10-06T10:24:32.785" v="17" actId="20577"/>
          <ac:spMkLst>
            <pc:docMk/>
            <pc:sldMk cId="2997701497" sldId="842"/>
            <ac:spMk id="2" creationId="{FAB1C79B-DD71-018A-2B11-B84219CB2E43}"/>
          </ac:spMkLst>
        </pc:spChg>
      </pc:sldChg>
      <pc:sldChg chg="add del">
        <pc:chgData name="Harkki Satu" userId="97c9c0b6-e008-4d2f-b217-5ed6e2a7a742" providerId="ADAL" clId="{8CED3661-9DA6-4634-9BFF-B79C9C7E1EB6}" dt="2025-10-06T11:08:15.296" v="29" actId="47"/>
        <pc:sldMkLst>
          <pc:docMk/>
          <pc:sldMk cId="4167935610" sldId="843"/>
        </pc:sldMkLst>
      </pc:sldChg>
      <pc:sldChg chg="modSp mod">
        <pc:chgData name="Harkki Satu" userId="97c9c0b6-e008-4d2f-b217-5ed6e2a7a742" providerId="ADAL" clId="{8CED3661-9DA6-4634-9BFF-B79C9C7E1EB6}" dt="2025-10-06T10:24:17.875" v="1" actId="27636"/>
        <pc:sldMkLst>
          <pc:docMk/>
          <pc:sldMk cId="2580564680" sldId="844"/>
        </pc:sldMkLst>
        <pc:spChg chg="mod">
          <ac:chgData name="Harkki Satu" userId="97c9c0b6-e008-4d2f-b217-5ed6e2a7a742" providerId="ADAL" clId="{8CED3661-9DA6-4634-9BFF-B79C9C7E1EB6}" dt="2025-10-06T10:24:17.875" v="1" actId="27636"/>
          <ac:spMkLst>
            <pc:docMk/>
            <pc:sldMk cId="2580564680" sldId="844"/>
            <ac:spMk id="6" creationId="{EDE5F950-2005-5E77-F132-B4B2BFA57F9B}"/>
          </ac:spMkLst>
        </pc:spChg>
      </pc:sldChg>
      <pc:sldChg chg="add del">
        <pc:chgData name="Harkki Satu" userId="97c9c0b6-e008-4d2f-b217-5ed6e2a7a742" providerId="ADAL" clId="{8CED3661-9DA6-4634-9BFF-B79C9C7E1EB6}" dt="2025-10-06T11:08:18.521" v="30" actId="47"/>
        <pc:sldMkLst>
          <pc:docMk/>
          <pc:sldMk cId="1480048656" sldId="2142534150"/>
        </pc:sldMkLst>
      </pc:sldChg>
      <pc:sldChg chg="modSp add mod">
        <pc:chgData name="Harkki Satu" userId="97c9c0b6-e008-4d2f-b217-5ed6e2a7a742" providerId="ADAL" clId="{8CED3661-9DA6-4634-9BFF-B79C9C7E1EB6}" dt="2025-10-06T11:08:08.134" v="28" actId="108"/>
        <pc:sldMkLst>
          <pc:docMk/>
          <pc:sldMk cId="4170148337" sldId="2142534151"/>
        </pc:sldMkLst>
        <pc:spChg chg="mod">
          <ac:chgData name="Harkki Satu" userId="97c9c0b6-e008-4d2f-b217-5ed6e2a7a742" providerId="ADAL" clId="{8CED3661-9DA6-4634-9BFF-B79C9C7E1EB6}" dt="2025-10-06T11:06:25.644" v="22" actId="207"/>
          <ac:spMkLst>
            <pc:docMk/>
            <pc:sldMk cId="4170148337" sldId="2142534151"/>
            <ac:spMk id="4" creationId="{74EC07A1-7F24-37E0-70C7-92839768705D}"/>
          </ac:spMkLst>
        </pc:spChg>
        <pc:spChg chg="mod">
          <ac:chgData name="Harkki Satu" userId="97c9c0b6-e008-4d2f-b217-5ed6e2a7a742" providerId="ADAL" clId="{8CED3661-9DA6-4634-9BFF-B79C9C7E1EB6}" dt="2025-10-06T11:07:16" v="23" actId="207"/>
          <ac:spMkLst>
            <pc:docMk/>
            <pc:sldMk cId="4170148337" sldId="2142534151"/>
            <ac:spMk id="8" creationId="{94692F82-706E-1AD2-8059-6885F7AC8C74}"/>
          </ac:spMkLst>
        </pc:spChg>
        <pc:spChg chg="mod">
          <ac:chgData name="Harkki Satu" userId="97c9c0b6-e008-4d2f-b217-5ed6e2a7a742" providerId="ADAL" clId="{8CED3661-9DA6-4634-9BFF-B79C9C7E1EB6}" dt="2025-10-06T11:07:20.219" v="24" actId="207"/>
          <ac:spMkLst>
            <pc:docMk/>
            <pc:sldMk cId="4170148337" sldId="2142534151"/>
            <ac:spMk id="9" creationId="{FFD876A5-C979-D2FA-62EB-D63FED963107}"/>
          </ac:spMkLst>
        </pc:spChg>
        <pc:spChg chg="mod">
          <ac:chgData name="Harkki Satu" userId="97c9c0b6-e008-4d2f-b217-5ed6e2a7a742" providerId="ADAL" clId="{8CED3661-9DA6-4634-9BFF-B79C9C7E1EB6}" dt="2025-10-06T11:07:29.132" v="25" actId="207"/>
          <ac:spMkLst>
            <pc:docMk/>
            <pc:sldMk cId="4170148337" sldId="2142534151"/>
            <ac:spMk id="10" creationId="{3CB30BB1-6050-31C5-7A49-42893B8DD0D9}"/>
          </ac:spMkLst>
        </pc:spChg>
        <pc:spChg chg="mod">
          <ac:chgData name="Harkki Satu" userId="97c9c0b6-e008-4d2f-b217-5ed6e2a7a742" providerId="ADAL" clId="{8CED3661-9DA6-4634-9BFF-B79C9C7E1EB6}" dt="2025-10-06T11:07:31.751" v="26" actId="108"/>
          <ac:spMkLst>
            <pc:docMk/>
            <pc:sldMk cId="4170148337" sldId="2142534151"/>
            <ac:spMk id="11" creationId="{ED6C12DA-85EA-36C4-8AB0-A408DA41504D}"/>
          </ac:spMkLst>
        </pc:spChg>
        <pc:spChg chg="mod">
          <ac:chgData name="Harkki Satu" userId="97c9c0b6-e008-4d2f-b217-5ed6e2a7a742" providerId="ADAL" clId="{8CED3661-9DA6-4634-9BFF-B79C9C7E1EB6}" dt="2025-10-06T11:07:35.860" v="27" actId="108"/>
          <ac:spMkLst>
            <pc:docMk/>
            <pc:sldMk cId="4170148337" sldId="2142534151"/>
            <ac:spMk id="12" creationId="{C6826BA2-FCF6-F297-936A-9D4ED1A7A6F8}"/>
          </ac:spMkLst>
        </pc:spChg>
        <pc:spChg chg="mod">
          <ac:chgData name="Harkki Satu" userId="97c9c0b6-e008-4d2f-b217-5ed6e2a7a742" providerId="ADAL" clId="{8CED3661-9DA6-4634-9BFF-B79C9C7E1EB6}" dt="2025-10-06T11:08:08.134" v="28" actId="108"/>
          <ac:spMkLst>
            <pc:docMk/>
            <pc:sldMk cId="4170148337" sldId="2142534151"/>
            <ac:spMk id="17" creationId="{859C9E0C-F572-2B4D-8A20-E82119FDE4CB}"/>
          </ac:spMkLst>
        </pc:spChg>
      </pc:sldChg>
    </pc:docChg>
  </pc:docChgLst>
  <pc:docChgLst>
    <pc:chgData name="Harkki Satu" userId="S::h00604@haaga-helia.fi::97c9c0b6-e008-4d2f-b217-5ed6e2a7a742" providerId="AD" clId="Web-{E538DB30-282E-0C40-1EBC-F8300C0C0E17}"/>
    <pc:docChg chg="addSld delSld">
      <pc:chgData name="Harkki Satu" userId="S::h00604@haaga-helia.fi::97c9c0b6-e008-4d2f-b217-5ed6e2a7a742" providerId="AD" clId="Web-{E538DB30-282E-0C40-1EBC-F8300C0C0E17}" dt="2025-10-06T11:05:18.910" v="1"/>
      <pc:docMkLst>
        <pc:docMk/>
      </pc:docMkLst>
      <pc:sldChg chg="add del">
        <pc:chgData name="Harkki Satu" userId="S::h00604@haaga-helia.fi::97c9c0b6-e008-4d2f-b217-5ed6e2a7a742" providerId="AD" clId="Web-{E538DB30-282E-0C40-1EBC-F8300C0C0E17}" dt="2025-10-06T11:05:18.910" v="1"/>
        <pc:sldMkLst>
          <pc:docMk/>
          <pc:sldMk cId="1480048656" sldId="2142534150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A63C23-E567-4022-B804-0D7D8BC4328C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C144A40-338A-4E03-A1B0-9FDF6A3A6DEE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rtl="0"/>
          <a:r>
            <a:rPr lang="fi-FI" sz="1400">
              <a:latin typeface="Aptos Display" panose="02110004020202020204"/>
            </a:rPr>
            <a:t>*Alkutuotanto  ja </a:t>
          </a:r>
        </a:p>
        <a:p>
          <a:pPr rtl="0"/>
          <a:r>
            <a:rPr lang="fi-FI" sz="1400">
              <a:latin typeface="Aptos Display" panose="02110004020202020204"/>
            </a:rPr>
            <a:t>kaivos-toiminta</a:t>
          </a:r>
        </a:p>
      </dgm:t>
    </dgm:pt>
    <dgm:pt modelId="{20185CB8-5C9F-4DF6-BB63-28DAD65CE82F}" type="parTrans" cxnId="{63693689-A868-410D-AF86-B406C6C584F5}">
      <dgm:prSet/>
      <dgm:spPr/>
      <dgm:t>
        <a:bodyPr/>
        <a:lstStyle/>
        <a:p>
          <a:endParaRPr lang="fi-FI"/>
        </a:p>
      </dgm:t>
    </dgm:pt>
    <dgm:pt modelId="{898423A4-46F7-4A6F-A226-6D422612363B}" type="sibTrans" cxnId="{63693689-A868-410D-AF86-B406C6C584F5}">
      <dgm:prSet/>
      <dgm:spPr/>
      <dgm:t>
        <a:bodyPr/>
        <a:lstStyle/>
        <a:p>
          <a:endParaRPr lang="fi-FI"/>
        </a:p>
      </dgm:t>
    </dgm:pt>
    <dgm:pt modelId="{2157E1FA-8909-4AC3-A0E9-FAC12356BACE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i-FI" sz="1400"/>
            <a:t>Tuotteiden ja palveluiden valmistus ja myynti</a:t>
          </a:r>
        </a:p>
      </dgm:t>
    </dgm:pt>
    <dgm:pt modelId="{FAA5F4DD-47E0-461D-8028-9EDEEFAA9BCE}" type="parTrans" cxnId="{8758C83D-2B58-4200-BDF9-D036554ECF71}">
      <dgm:prSet/>
      <dgm:spPr/>
      <dgm:t>
        <a:bodyPr/>
        <a:lstStyle/>
        <a:p>
          <a:endParaRPr lang="fi-FI"/>
        </a:p>
      </dgm:t>
    </dgm:pt>
    <dgm:pt modelId="{A06FA6BD-2E28-4677-B14E-E49CF55C201F}" type="sibTrans" cxnId="{8758C83D-2B58-4200-BDF9-D036554ECF71}">
      <dgm:prSet/>
      <dgm:spPr/>
      <dgm:t>
        <a:bodyPr/>
        <a:lstStyle/>
        <a:p>
          <a:endParaRPr lang="fi-FI"/>
        </a:p>
      </dgm:t>
    </dgm:pt>
    <dgm:pt modelId="{D6A3EA0D-9351-4B88-8ED5-49248AD6A7AE}">
      <dgm:prSet phldrT="[Text]" custT="1"/>
      <dgm:spPr/>
      <dgm:t>
        <a:bodyPr/>
        <a:lstStyle/>
        <a:p>
          <a:pPr rtl="0"/>
          <a:r>
            <a:rPr lang="fi-FI" sz="1400"/>
            <a:t>Tuotekehitys, valmistus,</a:t>
          </a:r>
          <a:r>
            <a:rPr lang="fi-FI" sz="1400">
              <a:latin typeface="Aptos Display" panose="02110004020202020204"/>
            </a:rPr>
            <a:t> </a:t>
          </a:r>
          <a:r>
            <a:rPr lang="fi-FI" sz="1400"/>
            <a:t> hankinta</a:t>
          </a:r>
          <a:r>
            <a:rPr lang="fi-FI" sz="1400">
              <a:latin typeface="Aptos Display" panose="02110004020202020204"/>
            </a:rPr>
            <a:t>,</a:t>
          </a:r>
          <a:r>
            <a:rPr lang="fi-FI" sz="1400"/>
            <a:t> </a:t>
          </a:r>
          <a:r>
            <a:rPr lang="fi-FI" sz="1400">
              <a:latin typeface="Aptos Display" panose="02110004020202020204"/>
            </a:rPr>
            <a:t>varastointi </a:t>
          </a:r>
          <a:r>
            <a:rPr lang="fi-FI" sz="1400"/>
            <a:t>ja oma kuljetus</a:t>
          </a:r>
          <a:r>
            <a:rPr lang="fi-FI" sz="1400">
              <a:latin typeface="Aptos Display" panose="02110004020202020204"/>
            </a:rPr>
            <a:t> jne.</a:t>
          </a:r>
          <a:endParaRPr lang="fi-FI" sz="1400"/>
        </a:p>
        <a:p>
          <a:r>
            <a:rPr lang="fi-FI" sz="1400"/>
            <a:t> + tukitoiminnot</a:t>
          </a:r>
        </a:p>
      </dgm:t>
    </dgm:pt>
    <dgm:pt modelId="{75C14939-EDE1-485F-B6B0-E38F24293144}" type="parTrans" cxnId="{AB72E3C0-92D1-428B-99DB-EE2D6CC1D3C1}">
      <dgm:prSet/>
      <dgm:spPr/>
      <dgm:t>
        <a:bodyPr/>
        <a:lstStyle/>
        <a:p>
          <a:endParaRPr lang="fi-FI"/>
        </a:p>
      </dgm:t>
    </dgm:pt>
    <dgm:pt modelId="{F3B68BE1-C728-4A7F-A9CC-787D39811ABD}" type="sibTrans" cxnId="{AB72E3C0-92D1-428B-99DB-EE2D6CC1D3C1}">
      <dgm:prSet/>
      <dgm:spPr/>
      <dgm:t>
        <a:bodyPr/>
        <a:lstStyle/>
        <a:p>
          <a:endParaRPr lang="fi-FI"/>
        </a:p>
      </dgm:t>
    </dgm:pt>
    <dgm:pt modelId="{AF3E8C22-0EF4-4ADA-BB03-B472760C3492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i-FI" sz="1400"/>
            <a:t>Asiakkaiden tuotteiden- ja palveluiden käyttö</a:t>
          </a:r>
        </a:p>
      </dgm:t>
    </dgm:pt>
    <dgm:pt modelId="{23843ED2-7EF2-4DBE-9A7A-5E0B8EDB2FF5}" type="parTrans" cxnId="{497885D4-2254-4356-A310-251A3DC595F3}">
      <dgm:prSet/>
      <dgm:spPr/>
      <dgm:t>
        <a:bodyPr/>
        <a:lstStyle/>
        <a:p>
          <a:endParaRPr lang="fi-FI"/>
        </a:p>
      </dgm:t>
    </dgm:pt>
    <dgm:pt modelId="{EE3BEEB1-B254-495C-8D48-38056157E5B3}" type="sibTrans" cxnId="{497885D4-2254-4356-A310-251A3DC595F3}">
      <dgm:prSet/>
      <dgm:spPr/>
      <dgm:t>
        <a:bodyPr/>
        <a:lstStyle/>
        <a:p>
          <a:endParaRPr lang="fi-FI"/>
        </a:p>
      </dgm:t>
    </dgm:pt>
    <dgm:pt modelId="{B0FDD261-6CD4-464A-9A43-71C90CB707E5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i-FI" sz="1400"/>
            <a:t>Jätteiden käsittely ja kierrätys</a:t>
          </a:r>
        </a:p>
      </dgm:t>
    </dgm:pt>
    <dgm:pt modelId="{313D3515-2FB6-4A07-9B55-8C48800CC765}" type="parTrans" cxnId="{28AEBEC3-1EDC-489C-9B8F-CA1F5A457926}">
      <dgm:prSet/>
      <dgm:spPr/>
      <dgm:t>
        <a:bodyPr/>
        <a:lstStyle/>
        <a:p>
          <a:endParaRPr lang="fi-FI"/>
        </a:p>
      </dgm:t>
    </dgm:pt>
    <dgm:pt modelId="{9E20761E-DB1E-4637-AA09-16516F619513}" type="sibTrans" cxnId="{28AEBEC3-1EDC-489C-9B8F-CA1F5A457926}">
      <dgm:prSet/>
      <dgm:spPr/>
      <dgm:t>
        <a:bodyPr/>
        <a:lstStyle/>
        <a:p>
          <a:endParaRPr lang="fi-FI"/>
        </a:p>
      </dgm:t>
    </dgm:pt>
    <dgm:pt modelId="{A0D9E364-EBA3-4F49-9A65-3659FA75AC1C}" type="pres">
      <dgm:prSet presAssocID="{55A63C23-E567-4022-B804-0D7D8BC4328C}" presName="Name0" presStyleCnt="0">
        <dgm:presLayoutVars>
          <dgm:dir/>
          <dgm:animLvl val="lvl"/>
          <dgm:resizeHandles val="exact"/>
        </dgm:presLayoutVars>
      </dgm:prSet>
      <dgm:spPr/>
    </dgm:pt>
    <dgm:pt modelId="{31558361-D9B9-42A1-A779-2200CB690083}" type="pres">
      <dgm:prSet presAssocID="{9C144A40-338A-4E03-A1B0-9FDF6A3A6DEE}" presName="parTxOnly" presStyleLbl="node1" presStyleIdx="0" presStyleCnt="5" custScaleX="76617" custLinFactNeighborX="37278" custLinFactNeighborY="-5566">
        <dgm:presLayoutVars>
          <dgm:chMax val="0"/>
          <dgm:chPref val="0"/>
          <dgm:bulletEnabled val="1"/>
        </dgm:presLayoutVars>
      </dgm:prSet>
      <dgm:spPr/>
    </dgm:pt>
    <dgm:pt modelId="{ECDD8453-0982-4968-ACC2-CFFBC5099E06}" type="pres">
      <dgm:prSet presAssocID="{898423A4-46F7-4A6F-A226-6D422612363B}" presName="parTxOnlySpace" presStyleCnt="0"/>
      <dgm:spPr/>
    </dgm:pt>
    <dgm:pt modelId="{830B36B0-728D-4F4F-82DD-8C271710D0DA}" type="pres">
      <dgm:prSet presAssocID="{2157E1FA-8909-4AC3-A0E9-FAC12356BACE}" presName="parTxOnly" presStyleLbl="node1" presStyleIdx="1" presStyleCnt="5" custScaleX="81667" custLinFactNeighborX="29794" custLinFactNeighborY="-5320">
        <dgm:presLayoutVars>
          <dgm:chMax val="0"/>
          <dgm:chPref val="0"/>
          <dgm:bulletEnabled val="1"/>
        </dgm:presLayoutVars>
      </dgm:prSet>
      <dgm:spPr/>
    </dgm:pt>
    <dgm:pt modelId="{01C61179-C2AB-4AA8-95DC-DCE1CE263A46}" type="pres">
      <dgm:prSet presAssocID="{A06FA6BD-2E28-4677-B14E-E49CF55C201F}" presName="parTxOnlySpace" presStyleCnt="0"/>
      <dgm:spPr/>
    </dgm:pt>
    <dgm:pt modelId="{84CF1BC9-B694-4E6C-878E-BAAF5DDF7FE6}" type="pres">
      <dgm:prSet presAssocID="{D6A3EA0D-9351-4B88-8ED5-49248AD6A7AE}" presName="parTxOnly" presStyleLbl="node1" presStyleIdx="2" presStyleCnt="5" custScaleX="129457" custLinFactNeighborX="27612" custLinFactNeighborY="-4666">
        <dgm:presLayoutVars>
          <dgm:chMax val="0"/>
          <dgm:chPref val="0"/>
          <dgm:bulletEnabled val="1"/>
        </dgm:presLayoutVars>
      </dgm:prSet>
      <dgm:spPr/>
    </dgm:pt>
    <dgm:pt modelId="{B807B413-BC9E-4E11-8A0A-463B7C2C5EDB}" type="pres">
      <dgm:prSet presAssocID="{F3B68BE1-C728-4A7F-A9CC-787D39811ABD}" presName="parTxOnlySpace" presStyleCnt="0"/>
      <dgm:spPr/>
    </dgm:pt>
    <dgm:pt modelId="{895CCBA5-BBD8-438E-8F6C-F5C46F4D28F6}" type="pres">
      <dgm:prSet presAssocID="{AF3E8C22-0EF4-4ADA-BB03-B472760C3492}" presName="parTxOnly" presStyleLbl="node1" presStyleIdx="3" presStyleCnt="5" custScaleX="78028" custLinFactNeighborX="9519" custLinFactNeighborY="-6193">
        <dgm:presLayoutVars>
          <dgm:chMax val="0"/>
          <dgm:chPref val="0"/>
          <dgm:bulletEnabled val="1"/>
        </dgm:presLayoutVars>
      </dgm:prSet>
      <dgm:spPr/>
    </dgm:pt>
    <dgm:pt modelId="{7224C323-5046-48BE-8D0B-5C5AFD6B7902}" type="pres">
      <dgm:prSet presAssocID="{EE3BEEB1-B254-495C-8D48-38056157E5B3}" presName="parTxOnlySpace" presStyleCnt="0"/>
      <dgm:spPr/>
    </dgm:pt>
    <dgm:pt modelId="{629C2C57-D871-4F6D-AEED-EB414F87BDF4}" type="pres">
      <dgm:prSet presAssocID="{B0FDD261-6CD4-464A-9A43-71C90CB707E5}" presName="parTxOnly" presStyleLbl="node1" presStyleIdx="4" presStyleCnt="5" custScaleX="79325" custLinFactNeighborX="1321" custLinFactNeighborY="-6326">
        <dgm:presLayoutVars>
          <dgm:chMax val="0"/>
          <dgm:chPref val="0"/>
          <dgm:bulletEnabled val="1"/>
        </dgm:presLayoutVars>
      </dgm:prSet>
      <dgm:spPr/>
    </dgm:pt>
  </dgm:ptLst>
  <dgm:cxnLst>
    <dgm:cxn modelId="{2A97E107-35F6-406A-9654-7FD2A120C740}" type="presOf" srcId="{9C144A40-338A-4E03-A1B0-9FDF6A3A6DEE}" destId="{31558361-D9B9-42A1-A779-2200CB690083}" srcOrd="0" destOrd="0" presId="urn:microsoft.com/office/officeart/2005/8/layout/chevron1"/>
    <dgm:cxn modelId="{8758C83D-2B58-4200-BDF9-D036554ECF71}" srcId="{55A63C23-E567-4022-B804-0D7D8BC4328C}" destId="{2157E1FA-8909-4AC3-A0E9-FAC12356BACE}" srcOrd="1" destOrd="0" parTransId="{FAA5F4DD-47E0-461D-8028-9EDEEFAA9BCE}" sibTransId="{A06FA6BD-2E28-4677-B14E-E49CF55C201F}"/>
    <dgm:cxn modelId="{3D2E575E-7667-49EF-B9CD-7A5107DF412C}" type="presOf" srcId="{2157E1FA-8909-4AC3-A0E9-FAC12356BACE}" destId="{830B36B0-728D-4F4F-82DD-8C271710D0DA}" srcOrd="0" destOrd="0" presId="urn:microsoft.com/office/officeart/2005/8/layout/chevron1"/>
    <dgm:cxn modelId="{FD8D226A-EAAE-42FC-8BEA-69C926081AFF}" type="presOf" srcId="{D6A3EA0D-9351-4B88-8ED5-49248AD6A7AE}" destId="{84CF1BC9-B694-4E6C-878E-BAAF5DDF7FE6}" srcOrd="0" destOrd="0" presId="urn:microsoft.com/office/officeart/2005/8/layout/chevron1"/>
    <dgm:cxn modelId="{74AD7677-A249-409C-A6EB-44674153571E}" type="presOf" srcId="{55A63C23-E567-4022-B804-0D7D8BC4328C}" destId="{A0D9E364-EBA3-4F49-9A65-3659FA75AC1C}" srcOrd="0" destOrd="0" presId="urn:microsoft.com/office/officeart/2005/8/layout/chevron1"/>
    <dgm:cxn modelId="{63693689-A868-410D-AF86-B406C6C584F5}" srcId="{55A63C23-E567-4022-B804-0D7D8BC4328C}" destId="{9C144A40-338A-4E03-A1B0-9FDF6A3A6DEE}" srcOrd="0" destOrd="0" parTransId="{20185CB8-5C9F-4DF6-BB63-28DAD65CE82F}" sibTransId="{898423A4-46F7-4A6F-A226-6D422612363B}"/>
    <dgm:cxn modelId="{C027AF8C-94B3-4750-A6B7-58EB41C77949}" type="presOf" srcId="{B0FDD261-6CD4-464A-9A43-71C90CB707E5}" destId="{629C2C57-D871-4F6D-AEED-EB414F87BDF4}" srcOrd="0" destOrd="0" presId="urn:microsoft.com/office/officeart/2005/8/layout/chevron1"/>
    <dgm:cxn modelId="{EDCA60B2-1678-425F-AE2A-FAD3AD4688ED}" type="presOf" srcId="{AF3E8C22-0EF4-4ADA-BB03-B472760C3492}" destId="{895CCBA5-BBD8-438E-8F6C-F5C46F4D28F6}" srcOrd="0" destOrd="0" presId="urn:microsoft.com/office/officeart/2005/8/layout/chevron1"/>
    <dgm:cxn modelId="{AB72E3C0-92D1-428B-99DB-EE2D6CC1D3C1}" srcId="{55A63C23-E567-4022-B804-0D7D8BC4328C}" destId="{D6A3EA0D-9351-4B88-8ED5-49248AD6A7AE}" srcOrd="2" destOrd="0" parTransId="{75C14939-EDE1-485F-B6B0-E38F24293144}" sibTransId="{F3B68BE1-C728-4A7F-A9CC-787D39811ABD}"/>
    <dgm:cxn modelId="{28AEBEC3-1EDC-489C-9B8F-CA1F5A457926}" srcId="{55A63C23-E567-4022-B804-0D7D8BC4328C}" destId="{B0FDD261-6CD4-464A-9A43-71C90CB707E5}" srcOrd="4" destOrd="0" parTransId="{313D3515-2FB6-4A07-9B55-8C48800CC765}" sibTransId="{9E20761E-DB1E-4637-AA09-16516F619513}"/>
    <dgm:cxn modelId="{497885D4-2254-4356-A310-251A3DC595F3}" srcId="{55A63C23-E567-4022-B804-0D7D8BC4328C}" destId="{AF3E8C22-0EF4-4ADA-BB03-B472760C3492}" srcOrd="3" destOrd="0" parTransId="{23843ED2-7EF2-4DBE-9A7A-5E0B8EDB2FF5}" sibTransId="{EE3BEEB1-B254-495C-8D48-38056157E5B3}"/>
    <dgm:cxn modelId="{C0927642-4D5E-4A81-93F4-3970B3891ACD}" type="presParOf" srcId="{A0D9E364-EBA3-4F49-9A65-3659FA75AC1C}" destId="{31558361-D9B9-42A1-A779-2200CB690083}" srcOrd="0" destOrd="0" presId="urn:microsoft.com/office/officeart/2005/8/layout/chevron1"/>
    <dgm:cxn modelId="{A5463399-151A-43F6-BA46-2A22D0A9EBD4}" type="presParOf" srcId="{A0D9E364-EBA3-4F49-9A65-3659FA75AC1C}" destId="{ECDD8453-0982-4968-ACC2-CFFBC5099E06}" srcOrd="1" destOrd="0" presId="urn:microsoft.com/office/officeart/2005/8/layout/chevron1"/>
    <dgm:cxn modelId="{48295A9B-5E93-43A5-8557-16C9614B1538}" type="presParOf" srcId="{A0D9E364-EBA3-4F49-9A65-3659FA75AC1C}" destId="{830B36B0-728D-4F4F-82DD-8C271710D0DA}" srcOrd="2" destOrd="0" presId="urn:microsoft.com/office/officeart/2005/8/layout/chevron1"/>
    <dgm:cxn modelId="{4A5FA119-8B22-499B-B6FA-EE3A1A799644}" type="presParOf" srcId="{A0D9E364-EBA3-4F49-9A65-3659FA75AC1C}" destId="{01C61179-C2AB-4AA8-95DC-DCE1CE263A46}" srcOrd="3" destOrd="0" presId="urn:microsoft.com/office/officeart/2005/8/layout/chevron1"/>
    <dgm:cxn modelId="{E362D2FD-D7E0-4FE4-B252-E07E76DCFD3C}" type="presParOf" srcId="{A0D9E364-EBA3-4F49-9A65-3659FA75AC1C}" destId="{84CF1BC9-B694-4E6C-878E-BAAF5DDF7FE6}" srcOrd="4" destOrd="0" presId="urn:microsoft.com/office/officeart/2005/8/layout/chevron1"/>
    <dgm:cxn modelId="{1AED5194-72F8-4E32-BD30-B8D740AB1F82}" type="presParOf" srcId="{A0D9E364-EBA3-4F49-9A65-3659FA75AC1C}" destId="{B807B413-BC9E-4E11-8A0A-463B7C2C5EDB}" srcOrd="5" destOrd="0" presId="urn:microsoft.com/office/officeart/2005/8/layout/chevron1"/>
    <dgm:cxn modelId="{E5A2CF8D-6694-4999-B332-D5C01EB8FDC8}" type="presParOf" srcId="{A0D9E364-EBA3-4F49-9A65-3659FA75AC1C}" destId="{895CCBA5-BBD8-438E-8F6C-F5C46F4D28F6}" srcOrd="6" destOrd="0" presId="urn:microsoft.com/office/officeart/2005/8/layout/chevron1"/>
    <dgm:cxn modelId="{931E4F36-2CD7-4E68-8765-58F2A040AD57}" type="presParOf" srcId="{A0D9E364-EBA3-4F49-9A65-3659FA75AC1C}" destId="{7224C323-5046-48BE-8D0B-5C5AFD6B7902}" srcOrd="7" destOrd="0" presId="urn:microsoft.com/office/officeart/2005/8/layout/chevron1"/>
    <dgm:cxn modelId="{57B19431-4741-4AF5-980E-0CB85F79E01A}" type="presParOf" srcId="{A0D9E364-EBA3-4F49-9A65-3659FA75AC1C}" destId="{629C2C57-D871-4F6D-AEED-EB414F87BDF4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A63C23-E567-4022-B804-0D7D8BC4328C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C144A40-338A-4E03-A1B0-9FDF6A3A6DEE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rtl="0"/>
          <a:r>
            <a:rPr lang="fi-FI" sz="1400">
              <a:latin typeface="Aptos Display" panose="02110004020202020204"/>
            </a:rPr>
            <a:t>*Alkutuotanto  ja </a:t>
          </a:r>
        </a:p>
        <a:p>
          <a:pPr rtl="0"/>
          <a:r>
            <a:rPr lang="fi-FI" sz="1400">
              <a:latin typeface="Aptos Display" panose="02110004020202020204"/>
            </a:rPr>
            <a:t>kaivos-toiminta</a:t>
          </a:r>
        </a:p>
      </dgm:t>
    </dgm:pt>
    <dgm:pt modelId="{20185CB8-5C9F-4DF6-BB63-28DAD65CE82F}" type="parTrans" cxnId="{63693689-A868-410D-AF86-B406C6C584F5}">
      <dgm:prSet/>
      <dgm:spPr/>
      <dgm:t>
        <a:bodyPr/>
        <a:lstStyle/>
        <a:p>
          <a:endParaRPr lang="fi-FI"/>
        </a:p>
      </dgm:t>
    </dgm:pt>
    <dgm:pt modelId="{898423A4-46F7-4A6F-A226-6D422612363B}" type="sibTrans" cxnId="{63693689-A868-410D-AF86-B406C6C584F5}">
      <dgm:prSet/>
      <dgm:spPr/>
      <dgm:t>
        <a:bodyPr/>
        <a:lstStyle/>
        <a:p>
          <a:endParaRPr lang="fi-FI"/>
        </a:p>
      </dgm:t>
    </dgm:pt>
    <dgm:pt modelId="{2157E1FA-8909-4AC3-A0E9-FAC12356BACE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i-FI" sz="1400"/>
            <a:t>Tuotteiden ja palveluiden valmistus ja myynti</a:t>
          </a:r>
        </a:p>
      </dgm:t>
    </dgm:pt>
    <dgm:pt modelId="{FAA5F4DD-47E0-461D-8028-9EDEEFAA9BCE}" type="parTrans" cxnId="{8758C83D-2B58-4200-BDF9-D036554ECF71}">
      <dgm:prSet/>
      <dgm:spPr/>
      <dgm:t>
        <a:bodyPr/>
        <a:lstStyle/>
        <a:p>
          <a:endParaRPr lang="fi-FI"/>
        </a:p>
      </dgm:t>
    </dgm:pt>
    <dgm:pt modelId="{A06FA6BD-2E28-4677-B14E-E49CF55C201F}" type="sibTrans" cxnId="{8758C83D-2B58-4200-BDF9-D036554ECF71}">
      <dgm:prSet/>
      <dgm:spPr/>
      <dgm:t>
        <a:bodyPr/>
        <a:lstStyle/>
        <a:p>
          <a:endParaRPr lang="fi-FI"/>
        </a:p>
      </dgm:t>
    </dgm:pt>
    <dgm:pt modelId="{D6A3EA0D-9351-4B88-8ED5-49248AD6A7AE}">
      <dgm:prSet phldrT="[Text]" custT="1"/>
      <dgm:spPr/>
      <dgm:t>
        <a:bodyPr/>
        <a:lstStyle/>
        <a:p>
          <a:pPr rtl="0"/>
          <a:r>
            <a:rPr lang="fi-FI" sz="1400"/>
            <a:t>Tuotekehitys, valmistus,</a:t>
          </a:r>
          <a:r>
            <a:rPr lang="fi-FI" sz="1400">
              <a:latin typeface="Aptos Display" panose="02110004020202020204"/>
            </a:rPr>
            <a:t> </a:t>
          </a:r>
          <a:r>
            <a:rPr lang="fi-FI" sz="1400"/>
            <a:t> hankinta</a:t>
          </a:r>
          <a:r>
            <a:rPr lang="fi-FI" sz="1400">
              <a:latin typeface="Aptos Display" panose="02110004020202020204"/>
            </a:rPr>
            <a:t>,</a:t>
          </a:r>
          <a:r>
            <a:rPr lang="fi-FI" sz="1400"/>
            <a:t> </a:t>
          </a:r>
          <a:r>
            <a:rPr lang="fi-FI" sz="1400">
              <a:latin typeface="Aptos Display" panose="02110004020202020204"/>
            </a:rPr>
            <a:t>varastointi </a:t>
          </a:r>
          <a:r>
            <a:rPr lang="fi-FI" sz="1400"/>
            <a:t>ja oma kuljetus</a:t>
          </a:r>
          <a:r>
            <a:rPr lang="fi-FI" sz="1400">
              <a:latin typeface="Aptos Display" panose="02110004020202020204"/>
            </a:rPr>
            <a:t> jne.</a:t>
          </a:r>
          <a:endParaRPr lang="fi-FI" sz="1400"/>
        </a:p>
        <a:p>
          <a:r>
            <a:rPr lang="fi-FI" sz="1400"/>
            <a:t> + tukitoiminnot</a:t>
          </a:r>
        </a:p>
      </dgm:t>
    </dgm:pt>
    <dgm:pt modelId="{75C14939-EDE1-485F-B6B0-E38F24293144}" type="parTrans" cxnId="{AB72E3C0-92D1-428B-99DB-EE2D6CC1D3C1}">
      <dgm:prSet/>
      <dgm:spPr/>
      <dgm:t>
        <a:bodyPr/>
        <a:lstStyle/>
        <a:p>
          <a:endParaRPr lang="fi-FI"/>
        </a:p>
      </dgm:t>
    </dgm:pt>
    <dgm:pt modelId="{F3B68BE1-C728-4A7F-A9CC-787D39811ABD}" type="sibTrans" cxnId="{AB72E3C0-92D1-428B-99DB-EE2D6CC1D3C1}">
      <dgm:prSet/>
      <dgm:spPr/>
      <dgm:t>
        <a:bodyPr/>
        <a:lstStyle/>
        <a:p>
          <a:endParaRPr lang="fi-FI"/>
        </a:p>
      </dgm:t>
    </dgm:pt>
    <dgm:pt modelId="{AF3E8C22-0EF4-4ADA-BB03-B472760C3492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i-FI" sz="1400"/>
            <a:t>Asiakkaiden tuotteiden- ja palveluiden käyttö</a:t>
          </a:r>
        </a:p>
      </dgm:t>
    </dgm:pt>
    <dgm:pt modelId="{23843ED2-7EF2-4DBE-9A7A-5E0B8EDB2FF5}" type="parTrans" cxnId="{497885D4-2254-4356-A310-251A3DC595F3}">
      <dgm:prSet/>
      <dgm:spPr/>
      <dgm:t>
        <a:bodyPr/>
        <a:lstStyle/>
        <a:p>
          <a:endParaRPr lang="fi-FI"/>
        </a:p>
      </dgm:t>
    </dgm:pt>
    <dgm:pt modelId="{EE3BEEB1-B254-495C-8D48-38056157E5B3}" type="sibTrans" cxnId="{497885D4-2254-4356-A310-251A3DC595F3}">
      <dgm:prSet/>
      <dgm:spPr/>
      <dgm:t>
        <a:bodyPr/>
        <a:lstStyle/>
        <a:p>
          <a:endParaRPr lang="fi-FI"/>
        </a:p>
      </dgm:t>
    </dgm:pt>
    <dgm:pt modelId="{B0FDD261-6CD4-464A-9A43-71C90CB707E5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i-FI" sz="1400"/>
            <a:t>Jätteiden käsittely ja kierrätys</a:t>
          </a:r>
        </a:p>
      </dgm:t>
    </dgm:pt>
    <dgm:pt modelId="{313D3515-2FB6-4A07-9B55-8C48800CC765}" type="parTrans" cxnId="{28AEBEC3-1EDC-489C-9B8F-CA1F5A457926}">
      <dgm:prSet/>
      <dgm:spPr/>
      <dgm:t>
        <a:bodyPr/>
        <a:lstStyle/>
        <a:p>
          <a:endParaRPr lang="fi-FI"/>
        </a:p>
      </dgm:t>
    </dgm:pt>
    <dgm:pt modelId="{9E20761E-DB1E-4637-AA09-16516F619513}" type="sibTrans" cxnId="{28AEBEC3-1EDC-489C-9B8F-CA1F5A457926}">
      <dgm:prSet/>
      <dgm:spPr/>
      <dgm:t>
        <a:bodyPr/>
        <a:lstStyle/>
        <a:p>
          <a:endParaRPr lang="fi-FI"/>
        </a:p>
      </dgm:t>
    </dgm:pt>
    <dgm:pt modelId="{A0D9E364-EBA3-4F49-9A65-3659FA75AC1C}" type="pres">
      <dgm:prSet presAssocID="{55A63C23-E567-4022-B804-0D7D8BC4328C}" presName="Name0" presStyleCnt="0">
        <dgm:presLayoutVars>
          <dgm:dir/>
          <dgm:animLvl val="lvl"/>
          <dgm:resizeHandles val="exact"/>
        </dgm:presLayoutVars>
      </dgm:prSet>
      <dgm:spPr/>
    </dgm:pt>
    <dgm:pt modelId="{31558361-D9B9-42A1-A779-2200CB690083}" type="pres">
      <dgm:prSet presAssocID="{9C144A40-338A-4E03-A1B0-9FDF6A3A6DEE}" presName="parTxOnly" presStyleLbl="node1" presStyleIdx="0" presStyleCnt="5" custScaleX="76617" custLinFactNeighborX="37278" custLinFactNeighborY="-5566">
        <dgm:presLayoutVars>
          <dgm:chMax val="0"/>
          <dgm:chPref val="0"/>
          <dgm:bulletEnabled val="1"/>
        </dgm:presLayoutVars>
      </dgm:prSet>
      <dgm:spPr/>
    </dgm:pt>
    <dgm:pt modelId="{ECDD8453-0982-4968-ACC2-CFFBC5099E06}" type="pres">
      <dgm:prSet presAssocID="{898423A4-46F7-4A6F-A226-6D422612363B}" presName="parTxOnlySpace" presStyleCnt="0"/>
      <dgm:spPr/>
    </dgm:pt>
    <dgm:pt modelId="{830B36B0-728D-4F4F-82DD-8C271710D0DA}" type="pres">
      <dgm:prSet presAssocID="{2157E1FA-8909-4AC3-A0E9-FAC12356BACE}" presName="parTxOnly" presStyleLbl="node1" presStyleIdx="1" presStyleCnt="5" custScaleX="81667" custLinFactNeighborX="29794" custLinFactNeighborY="-5320">
        <dgm:presLayoutVars>
          <dgm:chMax val="0"/>
          <dgm:chPref val="0"/>
          <dgm:bulletEnabled val="1"/>
        </dgm:presLayoutVars>
      </dgm:prSet>
      <dgm:spPr/>
    </dgm:pt>
    <dgm:pt modelId="{01C61179-C2AB-4AA8-95DC-DCE1CE263A46}" type="pres">
      <dgm:prSet presAssocID="{A06FA6BD-2E28-4677-B14E-E49CF55C201F}" presName="parTxOnlySpace" presStyleCnt="0"/>
      <dgm:spPr/>
    </dgm:pt>
    <dgm:pt modelId="{84CF1BC9-B694-4E6C-878E-BAAF5DDF7FE6}" type="pres">
      <dgm:prSet presAssocID="{D6A3EA0D-9351-4B88-8ED5-49248AD6A7AE}" presName="parTxOnly" presStyleLbl="node1" presStyleIdx="2" presStyleCnt="5" custScaleX="129457" custLinFactNeighborX="27612" custLinFactNeighborY="-4666">
        <dgm:presLayoutVars>
          <dgm:chMax val="0"/>
          <dgm:chPref val="0"/>
          <dgm:bulletEnabled val="1"/>
        </dgm:presLayoutVars>
      </dgm:prSet>
      <dgm:spPr/>
    </dgm:pt>
    <dgm:pt modelId="{B807B413-BC9E-4E11-8A0A-463B7C2C5EDB}" type="pres">
      <dgm:prSet presAssocID="{F3B68BE1-C728-4A7F-A9CC-787D39811ABD}" presName="parTxOnlySpace" presStyleCnt="0"/>
      <dgm:spPr/>
    </dgm:pt>
    <dgm:pt modelId="{895CCBA5-BBD8-438E-8F6C-F5C46F4D28F6}" type="pres">
      <dgm:prSet presAssocID="{AF3E8C22-0EF4-4ADA-BB03-B472760C3492}" presName="parTxOnly" presStyleLbl="node1" presStyleIdx="3" presStyleCnt="5" custScaleX="78028" custLinFactNeighborX="9519" custLinFactNeighborY="-6193">
        <dgm:presLayoutVars>
          <dgm:chMax val="0"/>
          <dgm:chPref val="0"/>
          <dgm:bulletEnabled val="1"/>
        </dgm:presLayoutVars>
      </dgm:prSet>
      <dgm:spPr/>
    </dgm:pt>
    <dgm:pt modelId="{7224C323-5046-48BE-8D0B-5C5AFD6B7902}" type="pres">
      <dgm:prSet presAssocID="{EE3BEEB1-B254-495C-8D48-38056157E5B3}" presName="parTxOnlySpace" presStyleCnt="0"/>
      <dgm:spPr/>
    </dgm:pt>
    <dgm:pt modelId="{629C2C57-D871-4F6D-AEED-EB414F87BDF4}" type="pres">
      <dgm:prSet presAssocID="{B0FDD261-6CD4-464A-9A43-71C90CB707E5}" presName="parTxOnly" presStyleLbl="node1" presStyleIdx="4" presStyleCnt="5" custScaleX="79325" custLinFactNeighborX="1321" custLinFactNeighborY="-6326">
        <dgm:presLayoutVars>
          <dgm:chMax val="0"/>
          <dgm:chPref val="0"/>
          <dgm:bulletEnabled val="1"/>
        </dgm:presLayoutVars>
      </dgm:prSet>
      <dgm:spPr/>
    </dgm:pt>
  </dgm:ptLst>
  <dgm:cxnLst>
    <dgm:cxn modelId="{2A97E107-35F6-406A-9654-7FD2A120C740}" type="presOf" srcId="{9C144A40-338A-4E03-A1B0-9FDF6A3A6DEE}" destId="{31558361-D9B9-42A1-A779-2200CB690083}" srcOrd="0" destOrd="0" presId="urn:microsoft.com/office/officeart/2005/8/layout/chevron1"/>
    <dgm:cxn modelId="{8758C83D-2B58-4200-BDF9-D036554ECF71}" srcId="{55A63C23-E567-4022-B804-0D7D8BC4328C}" destId="{2157E1FA-8909-4AC3-A0E9-FAC12356BACE}" srcOrd="1" destOrd="0" parTransId="{FAA5F4DD-47E0-461D-8028-9EDEEFAA9BCE}" sibTransId="{A06FA6BD-2E28-4677-B14E-E49CF55C201F}"/>
    <dgm:cxn modelId="{3D2E575E-7667-49EF-B9CD-7A5107DF412C}" type="presOf" srcId="{2157E1FA-8909-4AC3-A0E9-FAC12356BACE}" destId="{830B36B0-728D-4F4F-82DD-8C271710D0DA}" srcOrd="0" destOrd="0" presId="urn:microsoft.com/office/officeart/2005/8/layout/chevron1"/>
    <dgm:cxn modelId="{FD8D226A-EAAE-42FC-8BEA-69C926081AFF}" type="presOf" srcId="{D6A3EA0D-9351-4B88-8ED5-49248AD6A7AE}" destId="{84CF1BC9-B694-4E6C-878E-BAAF5DDF7FE6}" srcOrd="0" destOrd="0" presId="urn:microsoft.com/office/officeart/2005/8/layout/chevron1"/>
    <dgm:cxn modelId="{74AD7677-A249-409C-A6EB-44674153571E}" type="presOf" srcId="{55A63C23-E567-4022-B804-0D7D8BC4328C}" destId="{A0D9E364-EBA3-4F49-9A65-3659FA75AC1C}" srcOrd="0" destOrd="0" presId="urn:microsoft.com/office/officeart/2005/8/layout/chevron1"/>
    <dgm:cxn modelId="{63693689-A868-410D-AF86-B406C6C584F5}" srcId="{55A63C23-E567-4022-B804-0D7D8BC4328C}" destId="{9C144A40-338A-4E03-A1B0-9FDF6A3A6DEE}" srcOrd="0" destOrd="0" parTransId="{20185CB8-5C9F-4DF6-BB63-28DAD65CE82F}" sibTransId="{898423A4-46F7-4A6F-A226-6D422612363B}"/>
    <dgm:cxn modelId="{C027AF8C-94B3-4750-A6B7-58EB41C77949}" type="presOf" srcId="{B0FDD261-6CD4-464A-9A43-71C90CB707E5}" destId="{629C2C57-D871-4F6D-AEED-EB414F87BDF4}" srcOrd="0" destOrd="0" presId="urn:microsoft.com/office/officeart/2005/8/layout/chevron1"/>
    <dgm:cxn modelId="{EDCA60B2-1678-425F-AE2A-FAD3AD4688ED}" type="presOf" srcId="{AF3E8C22-0EF4-4ADA-BB03-B472760C3492}" destId="{895CCBA5-BBD8-438E-8F6C-F5C46F4D28F6}" srcOrd="0" destOrd="0" presId="urn:microsoft.com/office/officeart/2005/8/layout/chevron1"/>
    <dgm:cxn modelId="{AB72E3C0-92D1-428B-99DB-EE2D6CC1D3C1}" srcId="{55A63C23-E567-4022-B804-0D7D8BC4328C}" destId="{D6A3EA0D-9351-4B88-8ED5-49248AD6A7AE}" srcOrd="2" destOrd="0" parTransId="{75C14939-EDE1-485F-B6B0-E38F24293144}" sibTransId="{F3B68BE1-C728-4A7F-A9CC-787D39811ABD}"/>
    <dgm:cxn modelId="{28AEBEC3-1EDC-489C-9B8F-CA1F5A457926}" srcId="{55A63C23-E567-4022-B804-0D7D8BC4328C}" destId="{B0FDD261-6CD4-464A-9A43-71C90CB707E5}" srcOrd="4" destOrd="0" parTransId="{313D3515-2FB6-4A07-9B55-8C48800CC765}" sibTransId="{9E20761E-DB1E-4637-AA09-16516F619513}"/>
    <dgm:cxn modelId="{497885D4-2254-4356-A310-251A3DC595F3}" srcId="{55A63C23-E567-4022-B804-0D7D8BC4328C}" destId="{AF3E8C22-0EF4-4ADA-BB03-B472760C3492}" srcOrd="3" destOrd="0" parTransId="{23843ED2-7EF2-4DBE-9A7A-5E0B8EDB2FF5}" sibTransId="{EE3BEEB1-B254-495C-8D48-38056157E5B3}"/>
    <dgm:cxn modelId="{C0927642-4D5E-4A81-93F4-3970B3891ACD}" type="presParOf" srcId="{A0D9E364-EBA3-4F49-9A65-3659FA75AC1C}" destId="{31558361-D9B9-42A1-A779-2200CB690083}" srcOrd="0" destOrd="0" presId="urn:microsoft.com/office/officeart/2005/8/layout/chevron1"/>
    <dgm:cxn modelId="{A5463399-151A-43F6-BA46-2A22D0A9EBD4}" type="presParOf" srcId="{A0D9E364-EBA3-4F49-9A65-3659FA75AC1C}" destId="{ECDD8453-0982-4968-ACC2-CFFBC5099E06}" srcOrd="1" destOrd="0" presId="urn:microsoft.com/office/officeart/2005/8/layout/chevron1"/>
    <dgm:cxn modelId="{48295A9B-5E93-43A5-8557-16C9614B1538}" type="presParOf" srcId="{A0D9E364-EBA3-4F49-9A65-3659FA75AC1C}" destId="{830B36B0-728D-4F4F-82DD-8C271710D0DA}" srcOrd="2" destOrd="0" presId="urn:microsoft.com/office/officeart/2005/8/layout/chevron1"/>
    <dgm:cxn modelId="{4A5FA119-8B22-499B-B6FA-EE3A1A799644}" type="presParOf" srcId="{A0D9E364-EBA3-4F49-9A65-3659FA75AC1C}" destId="{01C61179-C2AB-4AA8-95DC-DCE1CE263A46}" srcOrd="3" destOrd="0" presId="urn:microsoft.com/office/officeart/2005/8/layout/chevron1"/>
    <dgm:cxn modelId="{E362D2FD-D7E0-4FE4-B252-E07E76DCFD3C}" type="presParOf" srcId="{A0D9E364-EBA3-4F49-9A65-3659FA75AC1C}" destId="{84CF1BC9-B694-4E6C-878E-BAAF5DDF7FE6}" srcOrd="4" destOrd="0" presId="urn:microsoft.com/office/officeart/2005/8/layout/chevron1"/>
    <dgm:cxn modelId="{1AED5194-72F8-4E32-BD30-B8D740AB1F82}" type="presParOf" srcId="{A0D9E364-EBA3-4F49-9A65-3659FA75AC1C}" destId="{B807B413-BC9E-4E11-8A0A-463B7C2C5EDB}" srcOrd="5" destOrd="0" presId="urn:microsoft.com/office/officeart/2005/8/layout/chevron1"/>
    <dgm:cxn modelId="{E5A2CF8D-6694-4999-B332-D5C01EB8FDC8}" type="presParOf" srcId="{A0D9E364-EBA3-4F49-9A65-3659FA75AC1C}" destId="{895CCBA5-BBD8-438E-8F6C-F5C46F4D28F6}" srcOrd="6" destOrd="0" presId="urn:microsoft.com/office/officeart/2005/8/layout/chevron1"/>
    <dgm:cxn modelId="{931E4F36-2CD7-4E68-8765-58F2A040AD57}" type="presParOf" srcId="{A0D9E364-EBA3-4F49-9A65-3659FA75AC1C}" destId="{7224C323-5046-48BE-8D0B-5C5AFD6B7902}" srcOrd="7" destOrd="0" presId="urn:microsoft.com/office/officeart/2005/8/layout/chevron1"/>
    <dgm:cxn modelId="{57B19431-4741-4AF5-980E-0CB85F79E01A}" type="presParOf" srcId="{A0D9E364-EBA3-4F49-9A65-3659FA75AC1C}" destId="{629C2C57-D871-4F6D-AEED-EB414F87BDF4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A63C23-E567-4022-B804-0D7D8BC4328C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C144A40-338A-4E03-A1B0-9FDF6A3A6DEE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i-FI" sz="1400"/>
            <a:t>Alkutuotanto ja kaivos-toiminta</a:t>
          </a:r>
        </a:p>
      </dgm:t>
    </dgm:pt>
    <dgm:pt modelId="{20185CB8-5C9F-4DF6-BB63-28DAD65CE82F}" type="parTrans" cxnId="{63693689-A868-410D-AF86-B406C6C584F5}">
      <dgm:prSet/>
      <dgm:spPr/>
      <dgm:t>
        <a:bodyPr/>
        <a:lstStyle/>
        <a:p>
          <a:endParaRPr lang="fi-FI"/>
        </a:p>
      </dgm:t>
    </dgm:pt>
    <dgm:pt modelId="{898423A4-46F7-4A6F-A226-6D422612363B}" type="sibTrans" cxnId="{63693689-A868-410D-AF86-B406C6C584F5}">
      <dgm:prSet/>
      <dgm:spPr/>
      <dgm:t>
        <a:bodyPr/>
        <a:lstStyle/>
        <a:p>
          <a:endParaRPr lang="fi-FI"/>
        </a:p>
      </dgm:t>
    </dgm:pt>
    <dgm:pt modelId="{2157E1FA-8909-4AC3-A0E9-FAC12356BACE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i-FI" sz="1400"/>
            <a:t>Tuotteiden ja palveluiden valmistus ja myynti</a:t>
          </a:r>
        </a:p>
      </dgm:t>
    </dgm:pt>
    <dgm:pt modelId="{FAA5F4DD-47E0-461D-8028-9EDEEFAA9BCE}" type="parTrans" cxnId="{8758C83D-2B58-4200-BDF9-D036554ECF71}">
      <dgm:prSet/>
      <dgm:spPr/>
      <dgm:t>
        <a:bodyPr/>
        <a:lstStyle/>
        <a:p>
          <a:endParaRPr lang="fi-FI"/>
        </a:p>
      </dgm:t>
    </dgm:pt>
    <dgm:pt modelId="{A06FA6BD-2E28-4677-B14E-E49CF55C201F}" type="sibTrans" cxnId="{8758C83D-2B58-4200-BDF9-D036554ECF71}">
      <dgm:prSet/>
      <dgm:spPr/>
      <dgm:t>
        <a:bodyPr/>
        <a:lstStyle/>
        <a:p>
          <a:endParaRPr lang="fi-FI"/>
        </a:p>
      </dgm:t>
    </dgm:pt>
    <dgm:pt modelId="{D6A3EA0D-9351-4B88-8ED5-49248AD6A7AE}">
      <dgm:prSet phldrT="[Text]" custT="1"/>
      <dgm:spPr/>
      <dgm:t>
        <a:bodyPr/>
        <a:lstStyle/>
        <a:p>
          <a:r>
            <a:rPr lang="fi-FI" sz="1400"/>
            <a:t>Porkkanoiden viljely</a:t>
          </a:r>
        </a:p>
        <a:p>
          <a:r>
            <a:rPr lang="fi-FI" sz="1400"/>
            <a:t> + tukitoiminnot</a:t>
          </a:r>
        </a:p>
      </dgm:t>
    </dgm:pt>
    <dgm:pt modelId="{75C14939-EDE1-485F-B6B0-E38F24293144}" type="parTrans" cxnId="{AB72E3C0-92D1-428B-99DB-EE2D6CC1D3C1}">
      <dgm:prSet/>
      <dgm:spPr/>
      <dgm:t>
        <a:bodyPr/>
        <a:lstStyle/>
        <a:p>
          <a:endParaRPr lang="fi-FI"/>
        </a:p>
      </dgm:t>
    </dgm:pt>
    <dgm:pt modelId="{F3B68BE1-C728-4A7F-A9CC-787D39811ABD}" type="sibTrans" cxnId="{AB72E3C0-92D1-428B-99DB-EE2D6CC1D3C1}">
      <dgm:prSet/>
      <dgm:spPr/>
      <dgm:t>
        <a:bodyPr/>
        <a:lstStyle/>
        <a:p>
          <a:endParaRPr lang="fi-FI"/>
        </a:p>
      </dgm:t>
    </dgm:pt>
    <dgm:pt modelId="{AF3E8C22-0EF4-4ADA-BB03-B472760C3492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i-FI" sz="1400"/>
            <a:t>Tukku- ja vähittäis-kauppa</a:t>
          </a:r>
        </a:p>
      </dgm:t>
    </dgm:pt>
    <dgm:pt modelId="{23843ED2-7EF2-4DBE-9A7A-5E0B8EDB2FF5}" type="parTrans" cxnId="{497885D4-2254-4356-A310-251A3DC595F3}">
      <dgm:prSet/>
      <dgm:spPr/>
      <dgm:t>
        <a:bodyPr/>
        <a:lstStyle/>
        <a:p>
          <a:endParaRPr lang="fi-FI"/>
        </a:p>
      </dgm:t>
    </dgm:pt>
    <dgm:pt modelId="{EE3BEEB1-B254-495C-8D48-38056157E5B3}" type="sibTrans" cxnId="{497885D4-2254-4356-A310-251A3DC595F3}">
      <dgm:prSet/>
      <dgm:spPr/>
      <dgm:t>
        <a:bodyPr/>
        <a:lstStyle/>
        <a:p>
          <a:endParaRPr lang="fi-FI"/>
        </a:p>
      </dgm:t>
    </dgm:pt>
    <dgm:pt modelId="{B0FDD261-6CD4-464A-9A43-71C90CB707E5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i-FI" sz="1400"/>
            <a:t>Jätteiden keräys ja kierrätys</a:t>
          </a:r>
        </a:p>
      </dgm:t>
    </dgm:pt>
    <dgm:pt modelId="{313D3515-2FB6-4A07-9B55-8C48800CC765}" type="parTrans" cxnId="{28AEBEC3-1EDC-489C-9B8F-CA1F5A457926}">
      <dgm:prSet/>
      <dgm:spPr/>
      <dgm:t>
        <a:bodyPr/>
        <a:lstStyle/>
        <a:p>
          <a:endParaRPr lang="fi-FI"/>
        </a:p>
      </dgm:t>
    </dgm:pt>
    <dgm:pt modelId="{9E20761E-DB1E-4637-AA09-16516F619513}" type="sibTrans" cxnId="{28AEBEC3-1EDC-489C-9B8F-CA1F5A457926}">
      <dgm:prSet/>
      <dgm:spPr/>
      <dgm:t>
        <a:bodyPr/>
        <a:lstStyle/>
        <a:p>
          <a:endParaRPr lang="fi-FI"/>
        </a:p>
      </dgm:t>
    </dgm:pt>
    <dgm:pt modelId="{3F5C13AE-D820-499B-9531-F1E5481C65AA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i-FI" sz="1400"/>
            <a:t>Ruuan-valmistus</a:t>
          </a:r>
        </a:p>
      </dgm:t>
    </dgm:pt>
    <dgm:pt modelId="{09D0C830-83A1-420B-8FDA-047ED20AC3AD}" type="parTrans" cxnId="{E721D4A8-05D5-4EFC-8E6C-C4587B64D9E5}">
      <dgm:prSet/>
      <dgm:spPr/>
      <dgm:t>
        <a:bodyPr/>
        <a:lstStyle/>
        <a:p>
          <a:endParaRPr lang="fi-FI"/>
        </a:p>
      </dgm:t>
    </dgm:pt>
    <dgm:pt modelId="{9DF45A2A-5CBB-4BDF-B1F8-489AA37EC938}" type="sibTrans" cxnId="{E721D4A8-05D5-4EFC-8E6C-C4587B64D9E5}">
      <dgm:prSet/>
      <dgm:spPr/>
      <dgm:t>
        <a:bodyPr/>
        <a:lstStyle/>
        <a:p>
          <a:endParaRPr lang="fi-FI"/>
        </a:p>
      </dgm:t>
    </dgm:pt>
    <dgm:pt modelId="{A0D9E364-EBA3-4F49-9A65-3659FA75AC1C}" type="pres">
      <dgm:prSet presAssocID="{55A63C23-E567-4022-B804-0D7D8BC4328C}" presName="Name0" presStyleCnt="0">
        <dgm:presLayoutVars>
          <dgm:dir/>
          <dgm:animLvl val="lvl"/>
          <dgm:resizeHandles val="exact"/>
        </dgm:presLayoutVars>
      </dgm:prSet>
      <dgm:spPr/>
    </dgm:pt>
    <dgm:pt modelId="{31558361-D9B9-42A1-A779-2200CB690083}" type="pres">
      <dgm:prSet presAssocID="{9C144A40-338A-4E03-A1B0-9FDF6A3A6DEE}" presName="parTxOnly" presStyleLbl="node1" presStyleIdx="0" presStyleCnt="6" custScaleX="85811" custLinFactNeighborX="37278" custLinFactNeighborY="-5566">
        <dgm:presLayoutVars>
          <dgm:chMax val="0"/>
          <dgm:chPref val="0"/>
          <dgm:bulletEnabled val="1"/>
        </dgm:presLayoutVars>
      </dgm:prSet>
      <dgm:spPr/>
    </dgm:pt>
    <dgm:pt modelId="{ECDD8453-0982-4968-ACC2-CFFBC5099E06}" type="pres">
      <dgm:prSet presAssocID="{898423A4-46F7-4A6F-A226-6D422612363B}" presName="parTxOnlySpace" presStyleCnt="0"/>
      <dgm:spPr/>
    </dgm:pt>
    <dgm:pt modelId="{830B36B0-728D-4F4F-82DD-8C271710D0DA}" type="pres">
      <dgm:prSet presAssocID="{2157E1FA-8909-4AC3-A0E9-FAC12356BACE}" presName="parTxOnly" presStyleLbl="node1" presStyleIdx="1" presStyleCnt="6" custScaleX="93301" custLinFactNeighborX="29794" custLinFactNeighborY="-5320">
        <dgm:presLayoutVars>
          <dgm:chMax val="0"/>
          <dgm:chPref val="0"/>
          <dgm:bulletEnabled val="1"/>
        </dgm:presLayoutVars>
      </dgm:prSet>
      <dgm:spPr/>
    </dgm:pt>
    <dgm:pt modelId="{01C61179-C2AB-4AA8-95DC-DCE1CE263A46}" type="pres">
      <dgm:prSet presAssocID="{A06FA6BD-2E28-4677-B14E-E49CF55C201F}" presName="parTxOnlySpace" presStyleCnt="0"/>
      <dgm:spPr/>
    </dgm:pt>
    <dgm:pt modelId="{84CF1BC9-B694-4E6C-878E-BAAF5DDF7FE6}" type="pres">
      <dgm:prSet presAssocID="{D6A3EA0D-9351-4B88-8ED5-49248AD6A7AE}" presName="parTxOnly" presStyleLbl="node1" presStyleIdx="2" presStyleCnt="6" custScaleX="103538" custLinFactNeighborX="27612" custLinFactNeighborY="-4666">
        <dgm:presLayoutVars>
          <dgm:chMax val="0"/>
          <dgm:chPref val="0"/>
          <dgm:bulletEnabled val="1"/>
        </dgm:presLayoutVars>
      </dgm:prSet>
      <dgm:spPr/>
    </dgm:pt>
    <dgm:pt modelId="{B807B413-BC9E-4E11-8A0A-463B7C2C5EDB}" type="pres">
      <dgm:prSet presAssocID="{F3B68BE1-C728-4A7F-A9CC-787D39811ABD}" presName="parTxOnlySpace" presStyleCnt="0"/>
      <dgm:spPr/>
    </dgm:pt>
    <dgm:pt modelId="{895CCBA5-BBD8-438E-8F6C-F5C46F4D28F6}" type="pres">
      <dgm:prSet presAssocID="{AF3E8C22-0EF4-4ADA-BB03-B472760C3492}" presName="parTxOnly" presStyleLbl="node1" presStyleIdx="3" presStyleCnt="6" custScaleX="95801" custLinFactNeighborX="9519" custLinFactNeighborY="-6193">
        <dgm:presLayoutVars>
          <dgm:chMax val="0"/>
          <dgm:chPref val="0"/>
          <dgm:bulletEnabled val="1"/>
        </dgm:presLayoutVars>
      </dgm:prSet>
      <dgm:spPr/>
    </dgm:pt>
    <dgm:pt modelId="{7224C323-5046-48BE-8D0B-5C5AFD6B7902}" type="pres">
      <dgm:prSet presAssocID="{EE3BEEB1-B254-495C-8D48-38056157E5B3}" presName="parTxOnlySpace" presStyleCnt="0"/>
      <dgm:spPr/>
    </dgm:pt>
    <dgm:pt modelId="{C707D03D-ED6E-4261-91EB-7CCF189A60E7}" type="pres">
      <dgm:prSet presAssocID="{3F5C13AE-D820-499B-9531-F1E5481C65AA}" presName="parTxOnly" presStyleLbl="node1" presStyleIdx="4" presStyleCnt="6" custScaleX="81506" custLinFactNeighborY="-6140">
        <dgm:presLayoutVars>
          <dgm:chMax val="0"/>
          <dgm:chPref val="0"/>
          <dgm:bulletEnabled val="1"/>
        </dgm:presLayoutVars>
      </dgm:prSet>
      <dgm:spPr/>
    </dgm:pt>
    <dgm:pt modelId="{A99976DE-2CD0-4AA2-B68A-CC49E3659CDE}" type="pres">
      <dgm:prSet presAssocID="{9DF45A2A-5CBB-4BDF-B1F8-489AA37EC938}" presName="parTxOnlySpace" presStyleCnt="0"/>
      <dgm:spPr/>
    </dgm:pt>
    <dgm:pt modelId="{629C2C57-D871-4F6D-AEED-EB414F87BDF4}" type="pres">
      <dgm:prSet presAssocID="{B0FDD261-6CD4-464A-9A43-71C90CB707E5}" presName="parTxOnly" presStyleLbl="node1" presStyleIdx="5" presStyleCnt="6" custScaleX="79325" custLinFactNeighborX="1321" custLinFactNeighborY="-6326">
        <dgm:presLayoutVars>
          <dgm:chMax val="0"/>
          <dgm:chPref val="0"/>
          <dgm:bulletEnabled val="1"/>
        </dgm:presLayoutVars>
      </dgm:prSet>
      <dgm:spPr/>
    </dgm:pt>
  </dgm:ptLst>
  <dgm:cxnLst>
    <dgm:cxn modelId="{2A97E107-35F6-406A-9654-7FD2A120C740}" type="presOf" srcId="{9C144A40-338A-4E03-A1B0-9FDF6A3A6DEE}" destId="{31558361-D9B9-42A1-A779-2200CB690083}" srcOrd="0" destOrd="0" presId="urn:microsoft.com/office/officeart/2005/8/layout/chevron1"/>
    <dgm:cxn modelId="{8758C83D-2B58-4200-BDF9-D036554ECF71}" srcId="{55A63C23-E567-4022-B804-0D7D8BC4328C}" destId="{2157E1FA-8909-4AC3-A0E9-FAC12356BACE}" srcOrd="1" destOrd="0" parTransId="{FAA5F4DD-47E0-461D-8028-9EDEEFAA9BCE}" sibTransId="{A06FA6BD-2E28-4677-B14E-E49CF55C201F}"/>
    <dgm:cxn modelId="{3D2E575E-7667-49EF-B9CD-7A5107DF412C}" type="presOf" srcId="{2157E1FA-8909-4AC3-A0E9-FAC12356BACE}" destId="{830B36B0-728D-4F4F-82DD-8C271710D0DA}" srcOrd="0" destOrd="0" presId="urn:microsoft.com/office/officeart/2005/8/layout/chevron1"/>
    <dgm:cxn modelId="{FD8D226A-EAAE-42FC-8BEA-69C926081AFF}" type="presOf" srcId="{D6A3EA0D-9351-4B88-8ED5-49248AD6A7AE}" destId="{84CF1BC9-B694-4E6C-878E-BAAF5DDF7FE6}" srcOrd="0" destOrd="0" presId="urn:microsoft.com/office/officeart/2005/8/layout/chevron1"/>
    <dgm:cxn modelId="{74AD7677-A249-409C-A6EB-44674153571E}" type="presOf" srcId="{55A63C23-E567-4022-B804-0D7D8BC4328C}" destId="{A0D9E364-EBA3-4F49-9A65-3659FA75AC1C}" srcOrd="0" destOrd="0" presId="urn:microsoft.com/office/officeart/2005/8/layout/chevron1"/>
    <dgm:cxn modelId="{63693689-A868-410D-AF86-B406C6C584F5}" srcId="{55A63C23-E567-4022-B804-0D7D8BC4328C}" destId="{9C144A40-338A-4E03-A1B0-9FDF6A3A6DEE}" srcOrd="0" destOrd="0" parTransId="{20185CB8-5C9F-4DF6-BB63-28DAD65CE82F}" sibTransId="{898423A4-46F7-4A6F-A226-6D422612363B}"/>
    <dgm:cxn modelId="{C027AF8C-94B3-4750-A6B7-58EB41C77949}" type="presOf" srcId="{B0FDD261-6CD4-464A-9A43-71C90CB707E5}" destId="{629C2C57-D871-4F6D-AEED-EB414F87BDF4}" srcOrd="0" destOrd="0" presId="urn:microsoft.com/office/officeart/2005/8/layout/chevron1"/>
    <dgm:cxn modelId="{7F5773A8-C117-45B0-9EB6-FCEF05A5BC9F}" type="presOf" srcId="{3F5C13AE-D820-499B-9531-F1E5481C65AA}" destId="{C707D03D-ED6E-4261-91EB-7CCF189A60E7}" srcOrd="0" destOrd="0" presId="urn:microsoft.com/office/officeart/2005/8/layout/chevron1"/>
    <dgm:cxn modelId="{E721D4A8-05D5-4EFC-8E6C-C4587B64D9E5}" srcId="{55A63C23-E567-4022-B804-0D7D8BC4328C}" destId="{3F5C13AE-D820-499B-9531-F1E5481C65AA}" srcOrd="4" destOrd="0" parTransId="{09D0C830-83A1-420B-8FDA-047ED20AC3AD}" sibTransId="{9DF45A2A-5CBB-4BDF-B1F8-489AA37EC938}"/>
    <dgm:cxn modelId="{EDCA60B2-1678-425F-AE2A-FAD3AD4688ED}" type="presOf" srcId="{AF3E8C22-0EF4-4ADA-BB03-B472760C3492}" destId="{895CCBA5-BBD8-438E-8F6C-F5C46F4D28F6}" srcOrd="0" destOrd="0" presId="urn:microsoft.com/office/officeart/2005/8/layout/chevron1"/>
    <dgm:cxn modelId="{AB72E3C0-92D1-428B-99DB-EE2D6CC1D3C1}" srcId="{55A63C23-E567-4022-B804-0D7D8BC4328C}" destId="{D6A3EA0D-9351-4B88-8ED5-49248AD6A7AE}" srcOrd="2" destOrd="0" parTransId="{75C14939-EDE1-485F-B6B0-E38F24293144}" sibTransId="{F3B68BE1-C728-4A7F-A9CC-787D39811ABD}"/>
    <dgm:cxn modelId="{28AEBEC3-1EDC-489C-9B8F-CA1F5A457926}" srcId="{55A63C23-E567-4022-B804-0D7D8BC4328C}" destId="{B0FDD261-6CD4-464A-9A43-71C90CB707E5}" srcOrd="5" destOrd="0" parTransId="{313D3515-2FB6-4A07-9B55-8C48800CC765}" sibTransId="{9E20761E-DB1E-4637-AA09-16516F619513}"/>
    <dgm:cxn modelId="{497885D4-2254-4356-A310-251A3DC595F3}" srcId="{55A63C23-E567-4022-B804-0D7D8BC4328C}" destId="{AF3E8C22-0EF4-4ADA-BB03-B472760C3492}" srcOrd="3" destOrd="0" parTransId="{23843ED2-7EF2-4DBE-9A7A-5E0B8EDB2FF5}" sibTransId="{EE3BEEB1-B254-495C-8D48-38056157E5B3}"/>
    <dgm:cxn modelId="{C0927642-4D5E-4A81-93F4-3970B3891ACD}" type="presParOf" srcId="{A0D9E364-EBA3-4F49-9A65-3659FA75AC1C}" destId="{31558361-D9B9-42A1-A779-2200CB690083}" srcOrd="0" destOrd="0" presId="urn:microsoft.com/office/officeart/2005/8/layout/chevron1"/>
    <dgm:cxn modelId="{A5463399-151A-43F6-BA46-2A22D0A9EBD4}" type="presParOf" srcId="{A0D9E364-EBA3-4F49-9A65-3659FA75AC1C}" destId="{ECDD8453-0982-4968-ACC2-CFFBC5099E06}" srcOrd="1" destOrd="0" presId="urn:microsoft.com/office/officeart/2005/8/layout/chevron1"/>
    <dgm:cxn modelId="{48295A9B-5E93-43A5-8557-16C9614B1538}" type="presParOf" srcId="{A0D9E364-EBA3-4F49-9A65-3659FA75AC1C}" destId="{830B36B0-728D-4F4F-82DD-8C271710D0DA}" srcOrd="2" destOrd="0" presId="urn:microsoft.com/office/officeart/2005/8/layout/chevron1"/>
    <dgm:cxn modelId="{4A5FA119-8B22-499B-B6FA-EE3A1A799644}" type="presParOf" srcId="{A0D9E364-EBA3-4F49-9A65-3659FA75AC1C}" destId="{01C61179-C2AB-4AA8-95DC-DCE1CE263A46}" srcOrd="3" destOrd="0" presId="urn:microsoft.com/office/officeart/2005/8/layout/chevron1"/>
    <dgm:cxn modelId="{E362D2FD-D7E0-4FE4-B252-E07E76DCFD3C}" type="presParOf" srcId="{A0D9E364-EBA3-4F49-9A65-3659FA75AC1C}" destId="{84CF1BC9-B694-4E6C-878E-BAAF5DDF7FE6}" srcOrd="4" destOrd="0" presId="urn:microsoft.com/office/officeart/2005/8/layout/chevron1"/>
    <dgm:cxn modelId="{1AED5194-72F8-4E32-BD30-B8D740AB1F82}" type="presParOf" srcId="{A0D9E364-EBA3-4F49-9A65-3659FA75AC1C}" destId="{B807B413-BC9E-4E11-8A0A-463B7C2C5EDB}" srcOrd="5" destOrd="0" presId="urn:microsoft.com/office/officeart/2005/8/layout/chevron1"/>
    <dgm:cxn modelId="{E5A2CF8D-6694-4999-B332-D5C01EB8FDC8}" type="presParOf" srcId="{A0D9E364-EBA3-4F49-9A65-3659FA75AC1C}" destId="{895CCBA5-BBD8-438E-8F6C-F5C46F4D28F6}" srcOrd="6" destOrd="0" presId="urn:microsoft.com/office/officeart/2005/8/layout/chevron1"/>
    <dgm:cxn modelId="{931E4F36-2CD7-4E68-8765-58F2A040AD57}" type="presParOf" srcId="{A0D9E364-EBA3-4F49-9A65-3659FA75AC1C}" destId="{7224C323-5046-48BE-8D0B-5C5AFD6B7902}" srcOrd="7" destOrd="0" presId="urn:microsoft.com/office/officeart/2005/8/layout/chevron1"/>
    <dgm:cxn modelId="{E09F04D1-B2A5-4E24-9379-4F95F240ADFA}" type="presParOf" srcId="{A0D9E364-EBA3-4F49-9A65-3659FA75AC1C}" destId="{C707D03D-ED6E-4261-91EB-7CCF189A60E7}" srcOrd="8" destOrd="0" presId="urn:microsoft.com/office/officeart/2005/8/layout/chevron1"/>
    <dgm:cxn modelId="{3C36A428-BE28-4413-987B-217BEDA7EAF2}" type="presParOf" srcId="{A0D9E364-EBA3-4F49-9A65-3659FA75AC1C}" destId="{A99976DE-2CD0-4AA2-B68A-CC49E3659CDE}" srcOrd="9" destOrd="0" presId="urn:microsoft.com/office/officeart/2005/8/layout/chevron1"/>
    <dgm:cxn modelId="{57B19431-4741-4AF5-980E-0CB85F79E01A}" type="presParOf" srcId="{A0D9E364-EBA3-4F49-9A65-3659FA75AC1C}" destId="{629C2C57-D871-4F6D-AEED-EB414F87BDF4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558361-D9B9-42A1-A779-2200CB690083}">
      <dsp:nvSpPr>
        <dsp:cNvPr id="0" name=""/>
        <dsp:cNvSpPr/>
      </dsp:nvSpPr>
      <dsp:spPr>
        <a:xfrm>
          <a:off x="109404" y="1221850"/>
          <a:ext cx="2233771" cy="1166201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>
              <a:latin typeface="Aptos Display" panose="02110004020202020204"/>
            </a:rPr>
            <a:t>*Alkutuotanto  ja </a:t>
          </a: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>
              <a:latin typeface="Aptos Display" panose="02110004020202020204"/>
            </a:rPr>
            <a:t>kaivos-toiminta</a:t>
          </a:r>
        </a:p>
      </dsp:txBody>
      <dsp:txXfrm>
        <a:off x="692505" y="1221850"/>
        <a:ext cx="1067570" cy="1166201"/>
      </dsp:txXfrm>
    </dsp:sp>
    <dsp:sp modelId="{830B36B0-728D-4F4F-82DD-8C271710D0DA}">
      <dsp:nvSpPr>
        <dsp:cNvPr id="0" name=""/>
        <dsp:cNvSpPr/>
      </dsp:nvSpPr>
      <dsp:spPr>
        <a:xfrm>
          <a:off x="2029805" y="1224719"/>
          <a:ext cx="2381003" cy="1166201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/>
            <a:t>Tuotteiden ja palveluiden valmistus ja myynti</a:t>
          </a:r>
        </a:p>
      </dsp:txBody>
      <dsp:txXfrm>
        <a:off x="2612906" y="1224719"/>
        <a:ext cx="1214802" cy="1166201"/>
      </dsp:txXfrm>
    </dsp:sp>
    <dsp:sp modelId="{84CF1BC9-B694-4E6C-878E-BAAF5DDF7FE6}">
      <dsp:nvSpPr>
        <dsp:cNvPr id="0" name=""/>
        <dsp:cNvSpPr/>
      </dsp:nvSpPr>
      <dsp:spPr>
        <a:xfrm>
          <a:off x="4112897" y="1232346"/>
          <a:ext cx="3774322" cy="11662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/>
            <a:t>Tuotekehitys, valmistus,</a:t>
          </a:r>
          <a:r>
            <a:rPr lang="fi-FI" sz="1400" kern="1200">
              <a:latin typeface="Aptos Display" panose="02110004020202020204"/>
            </a:rPr>
            <a:t> </a:t>
          </a:r>
          <a:r>
            <a:rPr lang="fi-FI" sz="1400" kern="1200"/>
            <a:t> hankinta</a:t>
          </a:r>
          <a:r>
            <a:rPr lang="fi-FI" sz="1400" kern="1200">
              <a:latin typeface="Aptos Display" panose="02110004020202020204"/>
            </a:rPr>
            <a:t>,</a:t>
          </a:r>
          <a:r>
            <a:rPr lang="fi-FI" sz="1400" kern="1200"/>
            <a:t> </a:t>
          </a:r>
          <a:r>
            <a:rPr lang="fi-FI" sz="1400" kern="1200">
              <a:latin typeface="Aptos Display" panose="02110004020202020204"/>
            </a:rPr>
            <a:t>varastointi </a:t>
          </a:r>
          <a:r>
            <a:rPr lang="fi-FI" sz="1400" kern="1200"/>
            <a:t>ja oma kuljetus</a:t>
          </a:r>
          <a:r>
            <a:rPr lang="fi-FI" sz="1400" kern="1200">
              <a:latin typeface="Aptos Display" panose="02110004020202020204"/>
            </a:rPr>
            <a:t> jne.</a:t>
          </a:r>
          <a:endParaRPr lang="fi-FI" sz="1400" kern="120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/>
            <a:t> + tukitoiminnot</a:t>
          </a:r>
        </a:p>
      </dsp:txBody>
      <dsp:txXfrm>
        <a:off x="4695998" y="1232346"/>
        <a:ext cx="2608121" cy="1166201"/>
      </dsp:txXfrm>
    </dsp:sp>
    <dsp:sp modelId="{895CCBA5-BBD8-438E-8F6C-F5C46F4D28F6}">
      <dsp:nvSpPr>
        <dsp:cNvPr id="0" name=""/>
        <dsp:cNvSpPr/>
      </dsp:nvSpPr>
      <dsp:spPr>
        <a:xfrm>
          <a:off x="7542919" y="1214538"/>
          <a:ext cx="2274908" cy="1166201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/>
            <a:t>Asiakkaiden tuotteiden- ja palveluiden käyttö</a:t>
          </a:r>
        </a:p>
      </dsp:txBody>
      <dsp:txXfrm>
        <a:off x="8126020" y="1214538"/>
        <a:ext cx="1108707" cy="1166201"/>
      </dsp:txXfrm>
    </dsp:sp>
    <dsp:sp modelId="{629C2C57-D871-4F6D-AEED-EB414F87BDF4}">
      <dsp:nvSpPr>
        <dsp:cNvPr id="0" name=""/>
        <dsp:cNvSpPr/>
      </dsp:nvSpPr>
      <dsp:spPr>
        <a:xfrm>
          <a:off x="9499246" y="1212987"/>
          <a:ext cx="2312722" cy="1166201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/>
            <a:t>Jätteiden käsittely ja kierrätys</a:t>
          </a:r>
        </a:p>
      </dsp:txBody>
      <dsp:txXfrm>
        <a:off x="10082347" y="1212987"/>
        <a:ext cx="1146521" cy="11662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558361-D9B9-42A1-A779-2200CB690083}">
      <dsp:nvSpPr>
        <dsp:cNvPr id="0" name=""/>
        <dsp:cNvSpPr/>
      </dsp:nvSpPr>
      <dsp:spPr>
        <a:xfrm>
          <a:off x="109404" y="1221850"/>
          <a:ext cx="2233771" cy="1166201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>
              <a:latin typeface="Aptos Display" panose="02110004020202020204"/>
            </a:rPr>
            <a:t>*Alkutuotanto  ja </a:t>
          </a: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>
              <a:latin typeface="Aptos Display" panose="02110004020202020204"/>
            </a:rPr>
            <a:t>kaivos-toiminta</a:t>
          </a:r>
        </a:p>
      </dsp:txBody>
      <dsp:txXfrm>
        <a:off x="692505" y="1221850"/>
        <a:ext cx="1067570" cy="1166201"/>
      </dsp:txXfrm>
    </dsp:sp>
    <dsp:sp modelId="{830B36B0-728D-4F4F-82DD-8C271710D0DA}">
      <dsp:nvSpPr>
        <dsp:cNvPr id="0" name=""/>
        <dsp:cNvSpPr/>
      </dsp:nvSpPr>
      <dsp:spPr>
        <a:xfrm>
          <a:off x="2029805" y="1224719"/>
          <a:ext cx="2381003" cy="1166201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/>
            <a:t>Tuotteiden ja palveluiden valmistus ja myynti</a:t>
          </a:r>
        </a:p>
      </dsp:txBody>
      <dsp:txXfrm>
        <a:off x="2612906" y="1224719"/>
        <a:ext cx="1214802" cy="1166201"/>
      </dsp:txXfrm>
    </dsp:sp>
    <dsp:sp modelId="{84CF1BC9-B694-4E6C-878E-BAAF5DDF7FE6}">
      <dsp:nvSpPr>
        <dsp:cNvPr id="0" name=""/>
        <dsp:cNvSpPr/>
      </dsp:nvSpPr>
      <dsp:spPr>
        <a:xfrm>
          <a:off x="4112897" y="1232346"/>
          <a:ext cx="3774322" cy="11662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/>
            <a:t>Tuotekehitys, valmistus,</a:t>
          </a:r>
          <a:r>
            <a:rPr lang="fi-FI" sz="1400" kern="1200">
              <a:latin typeface="Aptos Display" panose="02110004020202020204"/>
            </a:rPr>
            <a:t> </a:t>
          </a:r>
          <a:r>
            <a:rPr lang="fi-FI" sz="1400" kern="1200"/>
            <a:t> hankinta</a:t>
          </a:r>
          <a:r>
            <a:rPr lang="fi-FI" sz="1400" kern="1200">
              <a:latin typeface="Aptos Display" panose="02110004020202020204"/>
            </a:rPr>
            <a:t>,</a:t>
          </a:r>
          <a:r>
            <a:rPr lang="fi-FI" sz="1400" kern="1200"/>
            <a:t> </a:t>
          </a:r>
          <a:r>
            <a:rPr lang="fi-FI" sz="1400" kern="1200">
              <a:latin typeface="Aptos Display" panose="02110004020202020204"/>
            </a:rPr>
            <a:t>varastointi </a:t>
          </a:r>
          <a:r>
            <a:rPr lang="fi-FI" sz="1400" kern="1200"/>
            <a:t>ja oma kuljetus</a:t>
          </a:r>
          <a:r>
            <a:rPr lang="fi-FI" sz="1400" kern="1200">
              <a:latin typeface="Aptos Display" panose="02110004020202020204"/>
            </a:rPr>
            <a:t> jne.</a:t>
          </a:r>
          <a:endParaRPr lang="fi-FI" sz="1400" kern="120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/>
            <a:t> + tukitoiminnot</a:t>
          </a:r>
        </a:p>
      </dsp:txBody>
      <dsp:txXfrm>
        <a:off x="4695998" y="1232346"/>
        <a:ext cx="2608121" cy="1166201"/>
      </dsp:txXfrm>
    </dsp:sp>
    <dsp:sp modelId="{895CCBA5-BBD8-438E-8F6C-F5C46F4D28F6}">
      <dsp:nvSpPr>
        <dsp:cNvPr id="0" name=""/>
        <dsp:cNvSpPr/>
      </dsp:nvSpPr>
      <dsp:spPr>
        <a:xfrm>
          <a:off x="7542919" y="1214538"/>
          <a:ext cx="2274908" cy="1166201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/>
            <a:t>Asiakkaiden tuotteiden- ja palveluiden käyttö</a:t>
          </a:r>
        </a:p>
      </dsp:txBody>
      <dsp:txXfrm>
        <a:off x="8126020" y="1214538"/>
        <a:ext cx="1108707" cy="1166201"/>
      </dsp:txXfrm>
    </dsp:sp>
    <dsp:sp modelId="{629C2C57-D871-4F6D-AEED-EB414F87BDF4}">
      <dsp:nvSpPr>
        <dsp:cNvPr id="0" name=""/>
        <dsp:cNvSpPr/>
      </dsp:nvSpPr>
      <dsp:spPr>
        <a:xfrm>
          <a:off x="9499246" y="1212987"/>
          <a:ext cx="2312722" cy="1166201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/>
            <a:t>Jätteiden käsittely ja kierrätys</a:t>
          </a:r>
        </a:p>
      </dsp:txBody>
      <dsp:txXfrm>
        <a:off x="10082347" y="1212987"/>
        <a:ext cx="1146521" cy="11662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558361-D9B9-42A1-A779-2200CB690083}">
      <dsp:nvSpPr>
        <dsp:cNvPr id="0" name=""/>
        <dsp:cNvSpPr/>
      </dsp:nvSpPr>
      <dsp:spPr>
        <a:xfrm>
          <a:off x="91002" y="1027325"/>
          <a:ext cx="2071241" cy="965490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/>
            <a:t>Alkutuotanto ja kaivos-toiminta</a:t>
          </a:r>
        </a:p>
      </dsp:txBody>
      <dsp:txXfrm>
        <a:off x="573747" y="1027325"/>
        <a:ext cx="1105751" cy="965490"/>
      </dsp:txXfrm>
    </dsp:sp>
    <dsp:sp modelId="{830B36B0-728D-4F4F-82DD-8C271710D0DA}">
      <dsp:nvSpPr>
        <dsp:cNvPr id="0" name=""/>
        <dsp:cNvSpPr/>
      </dsp:nvSpPr>
      <dsp:spPr>
        <a:xfrm>
          <a:off x="1902806" y="1029700"/>
          <a:ext cx="2252029" cy="965490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/>
            <a:t>Tuotteiden ja palveluiden valmistus ja myynti</a:t>
          </a:r>
        </a:p>
      </dsp:txBody>
      <dsp:txXfrm>
        <a:off x="2385551" y="1029700"/>
        <a:ext cx="1286539" cy="965490"/>
      </dsp:txXfrm>
    </dsp:sp>
    <dsp:sp modelId="{84CF1BC9-B694-4E6C-878E-BAAF5DDF7FE6}">
      <dsp:nvSpPr>
        <dsp:cNvPr id="0" name=""/>
        <dsp:cNvSpPr/>
      </dsp:nvSpPr>
      <dsp:spPr>
        <a:xfrm>
          <a:off x="3908197" y="1036015"/>
          <a:ext cx="2499122" cy="96549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/>
            <a:t>Porkkanoiden viljely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/>
            <a:t> + tukitoiminnot</a:t>
          </a:r>
        </a:p>
      </dsp:txBody>
      <dsp:txXfrm>
        <a:off x="4390942" y="1036015"/>
        <a:ext cx="1533632" cy="965490"/>
      </dsp:txXfrm>
    </dsp:sp>
    <dsp:sp modelId="{895CCBA5-BBD8-438E-8F6C-F5C46F4D28F6}">
      <dsp:nvSpPr>
        <dsp:cNvPr id="0" name=""/>
        <dsp:cNvSpPr/>
      </dsp:nvSpPr>
      <dsp:spPr>
        <a:xfrm>
          <a:off x="6122275" y="1021272"/>
          <a:ext cx="2312372" cy="965490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/>
            <a:t>Tukku- ja vähittäis-kauppa</a:t>
          </a:r>
        </a:p>
      </dsp:txBody>
      <dsp:txXfrm>
        <a:off x="6605020" y="1021272"/>
        <a:ext cx="1346882" cy="965490"/>
      </dsp:txXfrm>
    </dsp:sp>
    <dsp:sp modelId="{C707D03D-ED6E-4261-91EB-7CCF189A60E7}">
      <dsp:nvSpPr>
        <dsp:cNvPr id="0" name=""/>
        <dsp:cNvSpPr/>
      </dsp:nvSpPr>
      <dsp:spPr>
        <a:xfrm>
          <a:off x="8170300" y="1021783"/>
          <a:ext cx="1967330" cy="965490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/>
            <a:t>Ruuan-valmistus</a:t>
          </a:r>
        </a:p>
      </dsp:txBody>
      <dsp:txXfrm>
        <a:off x="8653045" y="1021783"/>
        <a:ext cx="1001840" cy="965490"/>
      </dsp:txXfrm>
    </dsp:sp>
    <dsp:sp modelId="{629C2C57-D871-4F6D-AEED-EB414F87BDF4}">
      <dsp:nvSpPr>
        <dsp:cNvPr id="0" name=""/>
        <dsp:cNvSpPr/>
      </dsp:nvSpPr>
      <dsp:spPr>
        <a:xfrm>
          <a:off x="9897281" y="1019988"/>
          <a:ext cx="1914687" cy="965490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/>
            <a:t>Jätteiden keräys ja kierrätys</a:t>
          </a:r>
        </a:p>
      </dsp:txBody>
      <dsp:txXfrm>
        <a:off x="10380026" y="1019988"/>
        <a:ext cx="949197" cy="9654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0BFF2E-7F05-41FE-96AC-40C9F158C64A}" type="datetimeFigureOut">
              <a:rPr lang="fi-FI" smtClean="0"/>
              <a:t>6.10.2025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8359E7-4256-48C3-8FA5-FA2EC706426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7505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B80A5-7249-DF8F-D008-71E28BC6CD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31900"/>
            <a:ext cx="9144000" cy="1619781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79411D-2168-B2D8-0B63-F18F878272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65703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B1DC24-3009-1F84-7C95-0D15A9ACB5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310364" y="6246254"/>
            <a:ext cx="2313394" cy="271227"/>
          </a:xfrm>
          <a:prstGeom prst="rect">
            <a:avLst/>
          </a:prstGeom>
        </p:spPr>
        <p:txBody>
          <a:bodyPr/>
          <a:lstStyle/>
          <a:p>
            <a:fld id="{AD5C4918-ACD4-4BB0-BEA3-2A44A2DD5E7F}" type="datetimeFigureOut">
              <a:rPr lang="fi-FI" smtClean="0"/>
              <a:t>6.10.2025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71CADB-592C-C573-1CC8-802A697B3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48EC99-7D4C-F81A-92CA-D00A2E699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60492" y="6249671"/>
            <a:ext cx="2575703" cy="268539"/>
          </a:xfrm>
          <a:prstGeom prst="rect">
            <a:avLst/>
          </a:prstGeom>
        </p:spPr>
        <p:txBody>
          <a:bodyPr/>
          <a:lstStyle/>
          <a:p>
            <a:fld id="{76C498F5-090A-462B-86C8-F27855D412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81550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8ECF2-B8A4-B8F9-37F1-9DB01E459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875A50-3AB3-1E16-2A6A-EAEB871335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1FC498-42F2-CA13-2EC2-C10710CC3C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310364" y="6246254"/>
            <a:ext cx="2313394" cy="271227"/>
          </a:xfrm>
          <a:prstGeom prst="rect">
            <a:avLst/>
          </a:prstGeom>
        </p:spPr>
        <p:txBody>
          <a:bodyPr/>
          <a:lstStyle/>
          <a:p>
            <a:fld id="{AD5C4918-ACD4-4BB0-BEA3-2A44A2DD5E7F}" type="datetimeFigureOut">
              <a:rPr lang="fi-FI" smtClean="0"/>
              <a:t>6.10.2025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42DFBE-49C8-97B8-EC5A-768AF6ED7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E847C-C754-33D6-A8D9-44E2821C1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60492" y="6249671"/>
            <a:ext cx="2575703" cy="268539"/>
          </a:xfrm>
          <a:prstGeom prst="rect">
            <a:avLst/>
          </a:prstGeom>
        </p:spPr>
        <p:txBody>
          <a:bodyPr/>
          <a:lstStyle/>
          <a:p>
            <a:fld id="{76C498F5-090A-462B-86C8-F27855D412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689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01005F-8F82-C616-6A7A-0DEA217308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3CA72C-2E58-B156-41C1-F60ECB2559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8CDA89-1B6E-634E-3634-505777A03C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310364" y="6246254"/>
            <a:ext cx="2313394" cy="271227"/>
          </a:xfrm>
          <a:prstGeom prst="rect">
            <a:avLst/>
          </a:prstGeom>
        </p:spPr>
        <p:txBody>
          <a:bodyPr/>
          <a:lstStyle/>
          <a:p>
            <a:fld id="{AD5C4918-ACD4-4BB0-BEA3-2A44A2DD5E7F}" type="datetimeFigureOut">
              <a:rPr lang="fi-FI" smtClean="0"/>
              <a:t>6.10.2025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E355B5-403D-071C-E8EB-16D69BBD1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FDAB57-9A30-4061-6C3F-08A48FF3B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60492" y="6249671"/>
            <a:ext cx="2575703" cy="268539"/>
          </a:xfrm>
          <a:prstGeom prst="rect">
            <a:avLst/>
          </a:prstGeom>
        </p:spPr>
        <p:txBody>
          <a:bodyPr/>
          <a:lstStyle/>
          <a:p>
            <a:fld id="{76C498F5-090A-462B-86C8-F27855D412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2939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2Column_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ECB7D-5CE1-9F42-AF98-A7BDF7CB7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125200" cy="12239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0FF869-0A57-8744-AF43-1DD5F0265D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4" y="1773238"/>
            <a:ext cx="11125198" cy="4140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2D3CFF-BC30-A24C-A6C5-01B204367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6DC7B-7E23-425A-AF0B-041D785AD51D}" type="datetime1">
              <a:rPr lang="fi-FI" smtClean="0"/>
              <a:t>6.10.2025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548CD3-7FE6-7241-984C-E2104526F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Meri Vehkaperä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855EF8-B435-1E4D-A91A-7793311AB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B7ED-EDE9-4D4B-9A2D-30E18C47C1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0758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2_1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ECB7D-5CE1-9F42-AF98-A7BDF7CB7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125200" cy="12239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0FF869-0A57-8744-AF43-1DD5F0265D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4" y="1773238"/>
            <a:ext cx="11125198" cy="4140200"/>
          </a:xfrm>
        </p:spPr>
        <p:txBody>
          <a:bodyPr numCol="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2D3CFF-BC30-A24C-A6C5-01B204367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712A5-F7D2-414D-A70A-112A2E1FD250}" type="datetime1">
              <a:rPr lang="fi-FI" smtClean="0"/>
              <a:t>6.10.2025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548CD3-7FE6-7241-984C-E2104526F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Meri Vehkaperä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855EF8-B435-1E4D-A91A-7793311AB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B7ED-EDE9-4D4B-9A2D-30E18C47C1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762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B1DC24-3009-1F84-7C95-0D15A9ACB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4918-ACD4-4BB0-BEA3-2A44A2DD5E7F}" type="datetimeFigureOut">
              <a:rPr lang="fi-FI" smtClean="0"/>
              <a:t>6.10.2025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71CADB-592C-C573-1CC8-802A697B3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48EC99-7D4C-F81A-92CA-D00A2E699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98F5-090A-462B-86C8-F27855D4122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FB6B771-240D-8161-EFD5-02BA097238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31900"/>
            <a:ext cx="9144000" cy="1619781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3E8836F-3BE6-C9A8-3714-EE78222876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65703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42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FBA22-EA5E-F400-BCCF-66C8611A1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1B011-B910-E112-FA90-83BAEA71C4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11E82-79C6-0818-8376-D512E81B0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4918-ACD4-4BB0-BEA3-2A44A2DD5E7F}" type="datetimeFigureOut">
              <a:rPr lang="fi-FI" smtClean="0"/>
              <a:t>6.10.2025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F0640B-AF3E-3CC6-87D8-E6B9D8623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BCA2F-6AEE-D847-1F7C-ED2326956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98F5-090A-462B-86C8-F27855D412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9064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202DB-5E42-C04E-6882-013A4643E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7008"/>
            <a:ext cx="10515600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B82F0B-D815-C3CA-C1F0-3F71E3F42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19286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2040C2-1C0C-36FA-B0AD-8C12C34F8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4918-ACD4-4BB0-BEA3-2A44A2DD5E7F}" type="datetimeFigureOut">
              <a:rPr lang="fi-FI" smtClean="0"/>
              <a:t>6.10.2025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482DE-42BB-A4BF-7980-FD79AE373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55F9E-0F18-AE95-5796-4DE3E4158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98F5-090A-462B-86C8-F27855D412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82347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03858-8B37-C5B2-45B7-41DECA1F1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41F7B-04C6-DD6E-FEFC-11F6F09C1E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A560CA-51B3-859E-99B3-6C12279FE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BD809C-4082-8EAF-AB01-74C055E8E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4918-ACD4-4BB0-BEA3-2A44A2DD5E7F}" type="datetimeFigureOut">
              <a:rPr lang="fi-FI" smtClean="0"/>
              <a:t>6.10.2025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301DD6-2BDC-89C4-0D17-F6A1E6006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DF7248-3661-F1E6-DC3B-C4851D817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98F5-090A-462B-86C8-F27855D412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10845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B777E-7F10-5D0F-6904-231C5050C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F9281-7F81-8949-E92D-162974743C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C06A92-A0E5-F11A-8D09-86DF8FC09F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97023D-2137-219B-BCA9-660EB2F672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627D5D-FF49-2A62-B00B-A7F681BE63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0135BE-8907-629D-0D30-1E1ECFD95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4918-ACD4-4BB0-BEA3-2A44A2DD5E7F}" type="datetimeFigureOut">
              <a:rPr lang="fi-FI" smtClean="0"/>
              <a:t>6.10.2025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EBFF71-7A4F-A2A1-A1A1-C47812C94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4BCF14-0FD9-C3AD-B079-766573B36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98F5-090A-462B-86C8-F27855D412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74091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6831C-9AB7-6C34-7697-664B96801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9B24F4-4870-A336-BB15-81FBFD870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4918-ACD4-4BB0-BEA3-2A44A2DD5E7F}" type="datetimeFigureOut">
              <a:rPr lang="fi-FI" smtClean="0"/>
              <a:t>6.10.2025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3BCB45-E962-6EEA-0F95-BFB63C456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993765-0508-7E0D-B674-3331621DF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98F5-090A-462B-86C8-F27855D412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5206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FBA22-EA5E-F400-BCCF-66C8611A1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1B011-B910-E112-FA90-83BAEA71C4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11E82-79C6-0818-8376-D512E81B07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310364" y="6246254"/>
            <a:ext cx="2313394" cy="271227"/>
          </a:xfrm>
          <a:prstGeom prst="rect">
            <a:avLst/>
          </a:prstGeom>
        </p:spPr>
        <p:txBody>
          <a:bodyPr/>
          <a:lstStyle/>
          <a:p>
            <a:fld id="{AD5C4918-ACD4-4BB0-BEA3-2A44A2DD5E7F}" type="datetimeFigureOut">
              <a:rPr lang="fi-FI" smtClean="0"/>
              <a:t>6.10.2025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F0640B-AF3E-3CC6-87D8-E6B9D8623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BCA2F-6AEE-D847-1F7C-ED2326956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60492" y="6249671"/>
            <a:ext cx="2575703" cy="268539"/>
          </a:xfrm>
          <a:prstGeom prst="rect">
            <a:avLst/>
          </a:prstGeom>
        </p:spPr>
        <p:txBody>
          <a:bodyPr/>
          <a:lstStyle/>
          <a:p>
            <a:fld id="{76C498F5-090A-462B-86C8-F27855D412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10891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A7F0A1-76D0-2187-2FA3-106A99118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4918-ACD4-4BB0-BEA3-2A44A2DD5E7F}" type="datetimeFigureOut">
              <a:rPr lang="fi-FI" smtClean="0"/>
              <a:t>6.10.2025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984CC-8A05-E5D2-2B15-86C171792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725AAA-CD47-F934-B40C-CB6562CED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98F5-090A-462B-86C8-F27855D412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974552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88C15-8AB3-0284-23CD-5A5277871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1944" y="517663"/>
            <a:ext cx="5103443" cy="5343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16E12-3CFE-1515-B3F1-C6850DF06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4918-ACD4-4BB0-BEA3-2A44A2DD5E7F}" type="datetimeFigureOut">
              <a:rPr lang="fi-FI" smtClean="0"/>
              <a:t>6.10.2025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4C8433-9BC7-03A0-AE14-4FF1D5AF1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61D8C2-566E-D5F5-9D03-018CF7028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98F5-090A-462B-86C8-F27855D41224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7A05F09-C6AB-A8EC-91FF-9621A1968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17663"/>
            <a:ext cx="5100269" cy="942700"/>
          </a:xfrm>
        </p:spPr>
        <p:txBody>
          <a:bodyPr anchor="ctr" anchorCtr="0"/>
          <a:lstStyle>
            <a:lvl1pPr>
              <a:defRPr sz="3200"/>
            </a:lvl1pPr>
          </a:lstStyle>
          <a:p>
            <a:r>
              <a:rPr lang="en-US"/>
              <a:t>Click to edit Master title</a:t>
            </a:r>
            <a:endParaRPr lang="fi-FI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E823438-416E-D88E-F76D-C8DAEA9779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701209"/>
            <a:ext cx="5100269" cy="416777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59362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11C45-8EB1-04A5-316F-D87844EF0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17663"/>
            <a:ext cx="5100269" cy="942700"/>
          </a:xfrm>
        </p:spPr>
        <p:txBody>
          <a:bodyPr anchor="ctr" anchorCtr="0"/>
          <a:lstStyle>
            <a:lvl1pPr>
              <a:defRPr sz="3200"/>
            </a:lvl1pPr>
          </a:lstStyle>
          <a:p>
            <a:r>
              <a:rPr lang="en-US"/>
              <a:t>Click to edit Master title</a:t>
            </a:r>
            <a:endParaRPr lang="fi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C95E5E-C73D-6F46-308D-E8ECDF3853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51944" y="517663"/>
            <a:ext cx="5103444" cy="53513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54580A-46E6-9460-67D5-593A350228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701209"/>
            <a:ext cx="5100269" cy="416777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5D687B-D27D-F398-5A5F-235442605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4918-ACD4-4BB0-BEA3-2A44A2DD5E7F}" type="datetimeFigureOut">
              <a:rPr lang="fi-FI" smtClean="0"/>
              <a:t>6.10.2025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969D6D-D8E0-10D2-ADF3-E27D9E51E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EF57BC-7BD2-8888-B1FF-C89781563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98F5-090A-462B-86C8-F27855D412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473420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8ECF2-B8A4-B8F9-37F1-9DB01E459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875A50-3AB3-1E16-2A6A-EAEB871335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1FC498-42F2-CA13-2EC2-C10710CC3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4918-ACD4-4BB0-BEA3-2A44A2DD5E7F}" type="datetimeFigureOut">
              <a:rPr lang="fi-FI" smtClean="0"/>
              <a:t>6.10.2025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42DFBE-49C8-97B8-EC5A-768AF6ED7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E847C-C754-33D6-A8D9-44E2821C1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98F5-090A-462B-86C8-F27855D412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912404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01005F-8F82-C616-6A7A-0DEA217308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3CA72C-2E58-B156-41C1-F60ECB2559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8CDA89-1B6E-634E-3634-505777A03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4918-ACD4-4BB0-BEA3-2A44A2DD5E7F}" type="datetimeFigureOut">
              <a:rPr lang="fi-FI" smtClean="0"/>
              <a:t>6.10.2025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E355B5-403D-071C-E8EB-16D69BBD1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FDAB57-9A30-4061-6C3F-08A48FF3B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98F5-090A-462B-86C8-F27855D412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80401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B1DC24-3009-1F84-7C95-0D15A9ACB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4918-ACD4-4BB0-BEA3-2A44A2DD5E7F}" type="datetimeFigureOut">
              <a:rPr lang="fi-FI" smtClean="0"/>
              <a:t>6.10.2025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71CADB-592C-C573-1CC8-802A697B3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48EC99-7D4C-F81A-92CA-D00A2E699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98F5-090A-462B-86C8-F27855D4122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FB6B771-240D-8161-EFD5-02BA097238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31900"/>
            <a:ext cx="9144000" cy="1619781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3E8836F-3BE6-C9A8-3714-EE78222876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65703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77752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FBA22-EA5E-F400-BCCF-66C8611A1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1B011-B910-E112-FA90-83BAEA71C4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11E82-79C6-0818-8376-D512E81B0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4918-ACD4-4BB0-BEA3-2A44A2DD5E7F}" type="datetimeFigureOut">
              <a:rPr lang="fi-FI" smtClean="0"/>
              <a:t>6.10.2025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F0640B-AF3E-3CC6-87D8-E6B9D8623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BCA2F-6AEE-D847-1F7C-ED2326956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98F5-090A-462B-86C8-F27855D412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22676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202DB-5E42-C04E-6882-013A4643E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7008"/>
            <a:ext cx="10515600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B82F0B-D815-C3CA-C1F0-3F71E3F42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19286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2040C2-1C0C-36FA-B0AD-8C12C34F8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4918-ACD4-4BB0-BEA3-2A44A2DD5E7F}" type="datetimeFigureOut">
              <a:rPr lang="fi-FI" smtClean="0"/>
              <a:t>6.10.2025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482DE-42BB-A4BF-7980-FD79AE373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55F9E-0F18-AE95-5796-4DE3E4158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98F5-090A-462B-86C8-F27855D412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37818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03858-8B37-C5B2-45B7-41DECA1F1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41F7B-04C6-DD6E-FEFC-11F6F09C1E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A560CA-51B3-859E-99B3-6C12279FE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BD809C-4082-8EAF-AB01-74C055E8E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4918-ACD4-4BB0-BEA3-2A44A2DD5E7F}" type="datetimeFigureOut">
              <a:rPr lang="fi-FI" smtClean="0"/>
              <a:t>6.10.2025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301DD6-2BDC-89C4-0D17-F6A1E6006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DF7248-3661-F1E6-DC3B-C4851D817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98F5-090A-462B-86C8-F27855D412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41748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B777E-7F10-5D0F-6904-231C5050C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F9281-7F81-8949-E92D-162974743C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C06A92-A0E5-F11A-8D09-86DF8FC09F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97023D-2137-219B-BCA9-660EB2F672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627D5D-FF49-2A62-B00B-A7F681BE63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0135BE-8907-629D-0D30-1E1ECFD95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4918-ACD4-4BB0-BEA3-2A44A2DD5E7F}" type="datetimeFigureOut">
              <a:rPr lang="fi-FI" smtClean="0"/>
              <a:t>6.10.2025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EBFF71-7A4F-A2A1-A1A1-C47812C94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4BCF14-0FD9-C3AD-B079-766573B36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98F5-090A-462B-86C8-F27855D412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9138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202DB-5E42-C04E-6882-013A4643E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7008"/>
            <a:ext cx="10515600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B82F0B-D815-C3CA-C1F0-3F71E3F42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19286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2040C2-1C0C-36FA-B0AD-8C12C34F82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310364" y="6246254"/>
            <a:ext cx="2313394" cy="271227"/>
          </a:xfrm>
          <a:prstGeom prst="rect">
            <a:avLst/>
          </a:prstGeom>
        </p:spPr>
        <p:txBody>
          <a:bodyPr/>
          <a:lstStyle/>
          <a:p>
            <a:fld id="{AD5C4918-ACD4-4BB0-BEA3-2A44A2DD5E7F}" type="datetimeFigureOut">
              <a:rPr lang="fi-FI" smtClean="0"/>
              <a:t>6.10.2025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482DE-42BB-A4BF-7980-FD79AE373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55F9E-0F18-AE95-5796-4DE3E4158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60492" y="6249671"/>
            <a:ext cx="2575703" cy="268539"/>
          </a:xfrm>
          <a:prstGeom prst="rect">
            <a:avLst/>
          </a:prstGeom>
        </p:spPr>
        <p:txBody>
          <a:bodyPr/>
          <a:lstStyle/>
          <a:p>
            <a:fld id="{76C498F5-090A-462B-86C8-F27855D412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65759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6831C-9AB7-6C34-7697-664B96801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9B24F4-4870-A336-BB15-81FBFD870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4918-ACD4-4BB0-BEA3-2A44A2DD5E7F}" type="datetimeFigureOut">
              <a:rPr lang="fi-FI" smtClean="0"/>
              <a:t>6.10.2025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3BCB45-E962-6EEA-0F95-BFB63C456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993765-0508-7E0D-B674-3331621DF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98F5-090A-462B-86C8-F27855D412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5637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A7F0A1-76D0-2187-2FA3-106A99118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4918-ACD4-4BB0-BEA3-2A44A2DD5E7F}" type="datetimeFigureOut">
              <a:rPr lang="fi-FI" smtClean="0"/>
              <a:t>6.10.2025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984CC-8A05-E5D2-2B15-86C171792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725AAA-CD47-F934-B40C-CB6562CED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98F5-090A-462B-86C8-F27855D412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44481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88C15-8AB3-0284-23CD-5A5277871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1944" y="517663"/>
            <a:ext cx="5103443" cy="5343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16E12-3CFE-1515-B3F1-C6850DF06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4918-ACD4-4BB0-BEA3-2A44A2DD5E7F}" type="datetimeFigureOut">
              <a:rPr lang="fi-FI" smtClean="0"/>
              <a:t>6.10.2025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4C8433-9BC7-03A0-AE14-4FF1D5AF1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61D8C2-566E-D5F5-9D03-018CF7028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98F5-090A-462B-86C8-F27855D41224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7A05F09-C6AB-A8EC-91FF-9621A1968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17663"/>
            <a:ext cx="5100269" cy="942700"/>
          </a:xfrm>
        </p:spPr>
        <p:txBody>
          <a:bodyPr anchor="ctr" anchorCtr="0"/>
          <a:lstStyle>
            <a:lvl1pPr>
              <a:defRPr sz="3200"/>
            </a:lvl1pPr>
          </a:lstStyle>
          <a:p>
            <a:r>
              <a:rPr lang="en-US"/>
              <a:t>Click to edit Master title</a:t>
            </a:r>
            <a:endParaRPr lang="fi-FI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E823438-416E-D88E-F76D-C8DAEA9779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701209"/>
            <a:ext cx="5100269" cy="416777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13079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11C45-8EB1-04A5-316F-D87844EF0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17663"/>
            <a:ext cx="5100269" cy="942700"/>
          </a:xfrm>
        </p:spPr>
        <p:txBody>
          <a:bodyPr anchor="ctr" anchorCtr="0"/>
          <a:lstStyle>
            <a:lvl1pPr>
              <a:defRPr sz="3200"/>
            </a:lvl1pPr>
          </a:lstStyle>
          <a:p>
            <a:r>
              <a:rPr lang="en-US"/>
              <a:t>Click to edit Master title</a:t>
            </a:r>
            <a:endParaRPr lang="fi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C95E5E-C73D-6F46-308D-E8ECDF3853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51944" y="517663"/>
            <a:ext cx="5103444" cy="53513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54580A-46E6-9460-67D5-593A350228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701209"/>
            <a:ext cx="5100269" cy="416777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5D687B-D27D-F398-5A5F-235442605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4918-ACD4-4BB0-BEA3-2A44A2DD5E7F}" type="datetimeFigureOut">
              <a:rPr lang="fi-FI" smtClean="0"/>
              <a:t>6.10.2025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969D6D-D8E0-10D2-ADF3-E27D9E51E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EF57BC-7BD2-8888-B1FF-C89781563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98F5-090A-462B-86C8-F27855D412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05300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8ECF2-B8A4-B8F9-37F1-9DB01E459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875A50-3AB3-1E16-2A6A-EAEB871335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1FC498-42F2-CA13-2EC2-C10710CC3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4918-ACD4-4BB0-BEA3-2A44A2DD5E7F}" type="datetimeFigureOut">
              <a:rPr lang="fi-FI" smtClean="0"/>
              <a:t>6.10.2025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42DFBE-49C8-97B8-EC5A-768AF6ED7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E847C-C754-33D6-A8D9-44E2821C1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98F5-090A-462B-86C8-F27855D412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90696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01005F-8F82-C616-6A7A-0DEA217308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3CA72C-2E58-B156-41C1-F60ECB2559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8CDA89-1B6E-634E-3634-505777A03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4918-ACD4-4BB0-BEA3-2A44A2DD5E7F}" type="datetimeFigureOut">
              <a:rPr lang="fi-FI" smtClean="0"/>
              <a:t>6.10.2025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E355B5-403D-071C-E8EB-16D69BBD1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FDAB57-9A30-4061-6C3F-08A48FF3B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98F5-090A-462B-86C8-F27855D412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08375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B1DC24-3009-1F84-7C95-0D15A9ACB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4918-ACD4-4BB0-BEA3-2A44A2DD5E7F}" type="datetimeFigureOut">
              <a:rPr lang="fi-FI" smtClean="0"/>
              <a:t>6.10.2025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71CADB-592C-C573-1CC8-802A697B3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48EC99-7D4C-F81A-92CA-D00A2E699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98F5-090A-462B-86C8-F27855D4122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FB6B771-240D-8161-EFD5-02BA097238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31900"/>
            <a:ext cx="9144000" cy="1619781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3E8836F-3BE6-C9A8-3714-EE78222876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65703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933216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FBA22-EA5E-F400-BCCF-66C8611A1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1B011-B910-E112-FA90-83BAEA71C4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11E82-79C6-0818-8376-D512E81B0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4918-ACD4-4BB0-BEA3-2A44A2DD5E7F}" type="datetimeFigureOut">
              <a:rPr lang="fi-FI" smtClean="0"/>
              <a:t>6.10.2025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F0640B-AF3E-3CC6-87D8-E6B9D8623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BCA2F-6AEE-D847-1F7C-ED2326956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98F5-090A-462B-86C8-F27855D412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71468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202DB-5E42-C04E-6882-013A4643E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7008"/>
            <a:ext cx="10515600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B82F0B-D815-C3CA-C1F0-3F71E3F42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19286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2040C2-1C0C-36FA-B0AD-8C12C34F8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4918-ACD4-4BB0-BEA3-2A44A2DD5E7F}" type="datetimeFigureOut">
              <a:rPr lang="fi-FI" smtClean="0"/>
              <a:t>6.10.2025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482DE-42BB-A4BF-7980-FD79AE373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55F9E-0F18-AE95-5796-4DE3E4158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98F5-090A-462B-86C8-F27855D412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58474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03858-8B37-C5B2-45B7-41DECA1F1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41F7B-04C6-DD6E-FEFC-11F6F09C1E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A560CA-51B3-859E-99B3-6C12279FE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BD809C-4082-8EAF-AB01-74C055E8E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4918-ACD4-4BB0-BEA3-2A44A2DD5E7F}" type="datetimeFigureOut">
              <a:rPr lang="fi-FI" smtClean="0"/>
              <a:t>6.10.2025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301DD6-2BDC-89C4-0D17-F6A1E6006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DF7248-3661-F1E6-DC3B-C4851D817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98F5-090A-462B-86C8-F27855D412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1445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03858-8B37-C5B2-45B7-41DECA1F1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41F7B-04C6-DD6E-FEFC-11F6F09C1E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A560CA-51B3-859E-99B3-6C12279FE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BD809C-4082-8EAF-AB01-74C055E8E8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310364" y="6246254"/>
            <a:ext cx="2313394" cy="271227"/>
          </a:xfrm>
          <a:prstGeom prst="rect">
            <a:avLst/>
          </a:prstGeom>
        </p:spPr>
        <p:txBody>
          <a:bodyPr/>
          <a:lstStyle/>
          <a:p>
            <a:fld id="{AD5C4918-ACD4-4BB0-BEA3-2A44A2DD5E7F}" type="datetimeFigureOut">
              <a:rPr lang="fi-FI" smtClean="0"/>
              <a:t>6.10.2025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301DD6-2BDC-89C4-0D17-F6A1E6006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DF7248-3661-F1E6-DC3B-C4851D817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60492" y="6249671"/>
            <a:ext cx="2575703" cy="268539"/>
          </a:xfrm>
          <a:prstGeom prst="rect">
            <a:avLst/>
          </a:prstGeom>
        </p:spPr>
        <p:txBody>
          <a:bodyPr/>
          <a:lstStyle/>
          <a:p>
            <a:fld id="{76C498F5-090A-462B-86C8-F27855D412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98275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B777E-7F10-5D0F-6904-231C5050C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F9281-7F81-8949-E92D-162974743C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C06A92-A0E5-F11A-8D09-86DF8FC09F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97023D-2137-219B-BCA9-660EB2F672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627D5D-FF49-2A62-B00B-A7F681BE63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0135BE-8907-629D-0D30-1E1ECFD95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4918-ACD4-4BB0-BEA3-2A44A2DD5E7F}" type="datetimeFigureOut">
              <a:rPr lang="fi-FI" smtClean="0"/>
              <a:t>6.10.2025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EBFF71-7A4F-A2A1-A1A1-C47812C94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4BCF14-0FD9-C3AD-B079-766573B36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98F5-090A-462B-86C8-F27855D412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4773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6831C-9AB7-6C34-7697-664B96801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9B24F4-4870-A336-BB15-81FBFD870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4918-ACD4-4BB0-BEA3-2A44A2DD5E7F}" type="datetimeFigureOut">
              <a:rPr lang="fi-FI" smtClean="0"/>
              <a:t>6.10.2025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3BCB45-E962-6EEA-0F95-BFB63C456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993765-0508-7E0D-B674-3331621DF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98F5-090A-462B-86C8-F27855D412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75847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A7F0A1-76D0-2187-2FA3-106A99118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4918-ACD4-4BB0-BEA3-2A44A2DD5E7F}" type="datetimeFigureOut">
              <a:rPr lang="fi-FI" smtClean="0"/>
              <a:t>6.10.2025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984CC-8A05-E5D2-2B15-86C171792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725AAA-CD47-F934-B40C-CB6562CED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98F5-090A-462B-86C8-F27855D412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81459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88C15-8AB3-0284-23CD-5A5277871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1944" y="517663"/>
            <a:ext cx="5103443" cy="5343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16E12-3CFE-1515-B3F1-C6850DF06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4918-ACD4-4BB0-BEA3-2A44A2DD5E7F}" type="datetimeFigureOut">
              <a:rPr lang="fi-FI" smtClean="0"/>
              <a:t>6.10.2025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4C8433-9BC7-03A0-AE14-4FF1D5AF1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61D8C2-566E-D5F5-9D03-018CF7028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98F5-090A-462B-86C8-F27855D41224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7A05F09-C6AB-A8EC-91FF-9621A1968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17663"/>
            <a:ext cx="5100269" cy="942700"/>
          </a:xfrm>
        </p:spPr>
        <p:txBody>
          <a:bodyPr anchor="ctr" anchorCtr="0"/>
          <a:lstStyle>
            <a:lvl1pPr>
              <a:defRPr sz="3200"/>
            </a:lvl1pPr>
          </a:lstStyle>
          <a:p>
            <a:r>
              <a:rPr lang="en-US"/>
              <a:t>Click to edit Master title</a:t>
            </a:r>
            <a:endParaRPr lang="fi-FI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E823438-416E-D88E-F76D-C8DAEA9779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701209"/>
            <a:ext cx="5100269" cy="416777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93237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11C45-8EB1-04A5-316F-D87844EF0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17663"/>
            <a:ext cx="5100269" cy="942700"/>
          </a:xfrm>
        </p:spPr>
        <p:txBody>
          <a:bodyPr anchor="ctr" anchorCtr="0"/>
          <a:lstStyle>
            <a:lvl1pPr>
              <a:defRPr sz="3200"/>
            </a:lvl1pPr>
          </a:lstStyle>
          <a:p>
            <a:r>
              <a:rPr lang="en-US"/>
              <a:t>Click to edit Master title</a:t>
            </a:r>
            <a:endParaRPr lang="fi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C95E5E-C73D-6F46-308D-E8ECDF3853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51944" y="517663"/>
            <a:ext cx="5103444" cy="53513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54580A-46E6-9460-67D5-593A350228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701209"/>
            <a:ext cx="5100269" cy="416777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5D687B-D27D-F398-5A5F-235442605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4918-ACD4-4BB0-BEA3-2A44A2DD5E7F}" type="datetimeFigureOut">
              <a:rPr lang="fi-FI" smtClean="0"/>
              <a:t>6.10.2025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969D6D-D8E0-10D2-ADF3-E27D9E51E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EF57BC-7BD2-8888-B1FF-C89781563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98F5-090A-462B-86C8-F27855D412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417992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8ECF2-B8A4-B8F9-37F1-9DB01E459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875A50-3AB3-1E16-2A6A-EAEB871335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1FC498-42F2-CA13-2EC2-C10710CC3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4918-ACD4-4BB0-BEA3-2A44A2DD5E7F}" type="datetimeFigureOut">
              <a:rPr lang="fi-FI" smtClean="0"/>
              <a:t>6.10.2025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42DFBE-49C8-97B8-EC5A-768AF6ED7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E847C-C754-33D6-A8D9-44E2821C1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98F5-090A-462B-86C8-F27855D412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43611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01005F-8F82-C616-6A7A-0DEA217308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3CA72C-2E58-B156-41C1-F60ECB2559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8CDA89-1B6E-634E-3634-505777A03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4918-ACD4-4BB0-BEA3-2A44A2DD5E7F}" type="datetimeFigureOut">
              <a:rPr lang="fi-FI" smtClean="0"/>
              <a:t>6.10.2025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E355B5-403D-071C-E8EB-16D69BBD1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FDAB57-9A30-4061-6C3F-08A48FF3B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98F5-090A-462B-86C8-F27855D412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1138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B777E-7F10-5D0F-6904-231C5050C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F9281-7F81-8949-E92D-162974743C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C06A92-A0E5-F11A-8D09-86DF8FC09F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97023D-2137-219B-BCA9-660EB2F672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627D5D-FF49-2A62-B00B-A7F681BE63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0135BE-8907-629D-0D30-1E1ECFD950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310364" y="6246254"/>
            <a:ext cx="2313394" cy="271227"/>
          </a:xfrm>
          <a:prstGeom prst="rect">
            <a:avLst/>
          </a:prstGeom>
        </p:spPr>
        <p:txBody>
          <a:bodyPr/>
          <a:lstStyle/>
          <a:p>
            <a:fld id="{AD5C4918-ACD4-4BB0-BEA3-2A44A2DD5E7F}" type="datetimeFigureOut">
              <a:rPr lang="fi-FI" smtClean="0"/>
              <a:t>6.10.2025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EBFF71-7A4F-A2A1-A1A1-C47812C94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4BCF14-0FD9-C3AD-B079-766573B36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60492" y="6249671"/>
            <a:ext cx="2575703" cy="268539"/>
          </a:xfrm>
          <a:prstGeom prst="rect">
            <a:avLst/>
          </a:prstGeom>
        </p:spPr>
        <p:txBody>
          <a:bodyPr/>
          <a:lstStyle/>
          <a:p>
            <a:fld id="{76C498F5-090A-462B-86C8-F27855D412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8695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6831C-9AB7-6C34-7697-664B96801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9B24F4-4870-A336-BB15-81FBFD870E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310364" y="6246254"/>
            <a:ext cx="2313394" cy="271227"/>
          </a:xfrm>
          <a:prstGeom prst="rect">
            <a:avLst/>
          </a:prstGeom>
        </p:spPr>
        <p:txBody>
          <a:bodyPr/>
          <a:lstStyle/>
          <a:p>
            <a:fld id="{AD5C4918-ACD4-4BB0-BEA3-2A44A2DD5E7F}" type="datetimeFigureOut">
              <a:rPr lang="fi-FI" smtClean="0"/>
              <a:t>6.10.2025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3BCB45-E962-6EEA-0F95-BFB63C456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993765-0508-7E0D-B674-3331621DF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60492" y="6249671"/>
            <a:ext cx="2575703" cy="268539"/>
          </a:xfrm>
          <a:prstGeom prst="rect">
            <a:avLst/>
          </a:prstGeom>
        </p:spPr>
        <p:txBody>
          <a:bodyPr/>
          <a:lstStyle/>
          <a:p>
            <a:fld id="{76C498F5-090A-462B-86C8-F27855D412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5679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A7F0A1-76D0-2187-2FA3-106A991187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310364" y="6246254"/>
            <a:ext cx="2313394" cy="271227"/>
          </a:xfrm>
          <a:prstGeom prst="rect">
            <a:avLst/>
          </a:prstGeom>
        </p:spPr>
        <p:txBody>
          <a:bodyPr/>
          <a:lstStyle/>
          <a:p>
            <a:fld id="{AD5C4918-ACD4-4BB0-BEA3-2A44A2DD5E7F}" type="datetimeFigureOut">
              <a:rPr lang="fi-FI" smtClean="0"/>
              <a:t>6.10.2025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984CC-8A05-E5D2-2B15-86C171792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725AAA-CD47-F934-B40C-CB6562CED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60492" y="6249671"/>
            <a:ext cx="2575703" cy="268539"/>
          </a:xfrm>
          <a:prstGeom prst="rect">
            <a:avLst/>
          </a:prstGeom>
        </p:spPr>
        <p:txBody>
          <a:bodyPr/>
          <a:lstStyle/>
          <a:p>
            <a:fld id="{76C498F5-090A-462B-86C8-F27855D412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5626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88C15-8AB3-0284-23CD-5A5277871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1944" y="517663"/>
            <a:ext cx="5103443" cy="5343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16E12-3CFE-1515-B3F1-C6850DF06E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310364" y="6246254"/>
            <a:ext cx="2313394" cy="271227"/>
          </a:xfrm>
          <a:prstGeom prst="rect">
            <a:avLst/>
          </a:prstGeom>
        </p:spPr>
        <p:txBody>
          <a:bodyPr/>
          <a:lstStyle/>
          <a:p>
            <a:fld id="{AD5C4918-ACD4-4BB0-BEA3-2A44A2DD5E7F}" type="datetimeFigureOut">
              <a:rPr lang="fi-FI" smtClean="0"/>
              <a:t>6.10.2025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4C8433-9BC7-03A0-AE14-4FF1D5AF1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61D8C2-566E-D5F5-9D03-018CF7028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60492" y="6249671"/>
            <a:ext cx="2575703" cy="268539"/>
          </a:xfrm>
          <a:prstGeom prst="rect">
            <a:avLst/>
          </a:prstGeom>
        </p:spPr>
        <p:txBody>
          <a:bodyPr/>
          <a:lstStyle/>
          <a:p>
            <a:fld id="{76C498F5-090A-462B-86C8-F27855D41224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7A05F09-C6AB-A8EC-91FF-9621A1968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17663"/>
            <a:ext cx="5100269" cy="942700"/>
          </a:xfrm>
        </p:spPr>
        <p:txBody>
          <a:bodyPr anchor="ctr" anchorCtr="0"/>
          <a:lstStyle>
            <a:lvl1pPr>
              <a:defRPr sz="3200"/>
            </a:lvl1pPr>
          </a:lstStyle>
          <a:p>
            <a:r>
              <a:rPr lang="en-US"/>
              <a:t>Click to edit Master title</a:t>
            </a:r>
            <a:endParaRPr lang="fi-FI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E823438-416E-D88E-F76D-C8DAEA9779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701209"/>
            <a:ext cx="5100269" cy="416777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2241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11C45-8EB1-04A5-316F-D87844EF0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17663"/>
            <a:ext cx="5100269" cy="942700"/>
          </a:xfrm>
        </p:spPr>
        <p:txBody>
          <a:bodyPr anchor="ctr" anchorCtr="0"/>
          <a:lstStyle>
            <a:lvl1pPr>
              <a:defRPr sz="3200"/>
            </a:lvl1pPr>
          </a:lstStyle>
          <a:p>
            <a:r>
              <a:rPr lang="en-US"/>
              <a:t>Click to edit Master title</a:t>
            </a:r>
            <a:endParaRPr lang="fi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C95E5E-C73D-6F46-308D-E8ECDF3853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51944" y="517663"/>
            <a:ext cx="5103444" cy="53513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54580A-46E6-9460-67D5-593A350228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701209"/>
            <a:ext cx="5100269" cy="416777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5D687B-D27D-F398-5A5F-2354426055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310364" y="6246254"/>
            <a:ext cx="2313394" cy="271227"/>
          </a:xfrm>
          <a:prstGeom prst="rect">
            <a:avLst/>
          </a:prstGeom>
        </p:spPr>
        <p:txBody>
          <a:bodyPr/>
          <a:lstStyle/>
          <a:p>
            <a:fld id="{AD5C4918-ACD4-4BB0-BEA3-2A44A2DD5E7F}" type="datetimeFigureOut">
              <a:rPr lang="fi-FI" smtClean="0"/>
              <a:t>6.10.2025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969D6D-D8E0-10D2-ADF3-E27D9E51E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EF57BC-7BD2-8888-B1FF-C89781563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60492" y="6249671"/>
            <a:ext cx="2575703" cy="268539"/>
          </a:xfrm>
          <a:prstGeom prst="rect">
            <a:avLst/>
          </a:prstGeom>
        </p:spPr>
        <p:txBody>
          <a:bodyPr/>
          <a:lstStyle/>
          <a:p>
            <a:fld id="{76C498F5-090A-462B-86C8-F27855D412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009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5.png"/><Relationship Id="rId18" Type="http://schemas.openxmlformats.org/officeDocument/2006/relationships/image" Target="../media/image10.sv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8.svg"/><Relationship Id="rId20" Type="http://schemas.openxmlformats.org/officeDocument/2006/relationships/image" Target="../media/image12.sv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23.xml"/><Relationship Id="rId19" Type="http://schemas.openxmlformats.org/officeDocument/2006/relationships/image" Target="../media/image11.png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6.sv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5.png"/><Relationship Id="rId18" Type="http://schemas.openxmlformats.org/officeDocument/2006/relationships/image" Target="../media/image10.sv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8.svg"/><Relationship Id="rId20" Type="http://schemas.openxmlformats.org/officeDocument/2006/relationships/image" Target="../media/image12.sv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34.xml"/><Relationship Id="rId19" Type="http://schemas.openxmlformats.org/officeDocument/2006/relationships/image" Target="../media/image11.png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6.sv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5.png"/><Relationship Id="rId18" Type="http://schemas.openxmlformats.org/officeDocument/2006/relationships/image" Target="../media/image10.sv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37.xml"/><Relationship Id="rId16" Type="http://schemas.openxmlformats.org/officeDocument/2006/relationships/image" Target="../media/image13.svg"/><Relationship Id="rId20" Type="http://schemas.openxmlformats.org/officeDocument/2006/relationships/image" Target="../media/image12.svg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45.xml"/><Relationship Id="rId19" Type="http://schemas.openxmlformats.org/officeDocument/2006/relationships/image" Target="../media/image11.png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6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raphic 43">
            <a:extLst>
              <a:ext uri="{FF2B5EF4-FFF2-40B4-BE49-F238E27FC236}">
                <a16:creationId xmlns:a16="http://schemas.microsoft.com/office/drawing/2014/main" id="{36EBEB23-B09D-91A0-B39C-5BA4AB93481B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0" y="533400"/>
            <a:ext cx="12997838" cy="63246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3BD010-3A9B-D559-DD24-DB3BEFE5F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DE0397-9A12-56A7-A07F-FFA75F0462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55C64AF4-EAFC-308D-385D-C8382B7E9CBF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77094" y="5954001"/>
            <a:ext cx="11666222" cy="88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950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9E392AA1-FD33-DA5E-2F49-A7401D28B51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-1" y="533400"/>
            <a:ext cx="13008991" cy="63246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3BD010-3A9B-D559-DD24-DB3BEFE5F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DE0397-9A12-56A7-A07F-FFA75F0462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07EB9-1667-0545-80D1-584053E4CD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35670" y="6246254"/>
            <a:ext cx="2313394" cy="2712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5C4918-ACD4-4BB0-BEA3-2A44A2DD5E7F}" type="datetimeFigureOut">
              <a:rPr lang="fi-FI" smtClean="0"/>
              <a:t>6.10.2025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9285A-C5E7-496F-BC50-8927610166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85798" y="6249671"/>
            <a:ext cx="2575703" cy="2685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C498F5-090A-462B-86C8-F27855D41224}" type="slidenum">
              <a:rPr lang="fi-FI" smtClean="0"/>
              <a:t>‹#›</a:t>
            </a:fld>
            <a:endParaRPr lang="fi-FI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DDE5E102-7CC7-6089-8D13-9B74B627DD0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50629" y="6129586"/>
            <a:ext cx="2296170" cy="544351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592BD55-C610-F325-603F-4E9DDF46183C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415848" y="6003544"/>
            <a:ext cx="1628816" cy="838719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AAAB5E9D-6049-0888-50DE-4BF9B9E56C6B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359191" y="6182450"/>
            <a:ext cx="1534260" cy="51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302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9E392AA1-FD33-DA5E-2F49-A7401D28B51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-1" y="533400"/>
            <a:ext cx="13008991" cy="63246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3BD010-3A9B-D559-DD24-DB3BEFE5F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DE0397-9A12-56A7-A07F-FFA75F0462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07EB9-1667-0545-80D1-584053E4CD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35670" y="6246254"/>
            <a:ext cx="2313394" cy="2712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5C4918-ACD4-4BB0-BEA3-2A44A2DD5E7F}" type="datetimeFigureOut">
              <a:rPr lang="fi-FI" smtClean="0"/>
              <a:t>6.10.2025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9285A-C5E7-496F-BC50-8927610166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85798" y="6249671"/>
            <a:ext cx="2575703" cy="2685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C498F5-090A-462B-86C8-F27855D41224}" type="slidenum">
              <a:rPr lang="fi-FI" smtClean="0"/>
              <a:t>‹#›</a:t>
            </a:fld>
            <a:endParaRPr lang="fi-FI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DDE5E102-7CC7-6089-8D13-9B74B627DD0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50629" y="6129586"/>
            <a:ext cx="2296170" cy="544351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592BD55-C610-F325-603F-4E9DDF46183C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415848" y="6003544"/>
            <a:ext cx="1628816" cy="838719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AAAB5E9D-6049-0888-50DE-4BF9B9E56C6B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359191" y="6182450"/>
            <a:ext cx="1534260" cy="51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104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9E392AA1-FD33-DA5E-2F49-A7401D28B51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-1" y="533400"/>
            <a:ext cx="13008991" cy="63246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3BD010-3A9B-D559-DD24-DB3BEFE5F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DE0397-9A12-56A7-A07F-FFA75F0462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07EB9-1667-0545-80D1-584053E4CD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35670" y="6246254"/>
            <a:ext cx="2313394" cy="2712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5C4918-ACD4-4BB0-BEA3-2A44A2DD5E7F}" type="datetimeFigureOut">
              <a:rPr lang="fi-FI" smtClean="0"/>
              <a:t>6.10.2025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9285A-C5E7-496F-BC50-8927610166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85798" y="6249671"/>
            <a:ext cx="2575703" cy="2685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C498F5-090A-462B-86C8-F27855D41224}" type="slidenum">
              <a:rPr lang="fi-FI" smtClean="0"/>
              <a:t>‹#›</a:t>
            </a:fld>
            <a:endParaRPr lang="fi-FI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DDE5E102-7CC7-6089-8D13-9B74B627DD0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50629" y="6129586"/>
            <a:ext cx="2296170" cy="544351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592BD55-C610-F325-603F-4E9DDF46183C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415848" y="6003544"/>
            <a:ext cx="1628816" cy="838719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AAAB5E9D-6049-0888-50DE-4BF9B9E56C6B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359191" y="6182450"/>
            <a:ext cx="1534260" cy="51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777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data.consilium.europa.eu/doc/document/ST-12481-2023-ADD-1/fi/pdf" TargetMode="Externa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eab.inpublix.com/2024/en/memberships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DE5F950-2005-5E77-F132-B4B2BFA57F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29928"/>
            <a:ext cx="9144000" cy="1094087"/>
          </a:xfrm>
        </p:spPr>
        <p:txBody>
          <a:bodyPr>
            <a:normAutofit/>
          </a:bodyPr>
          <a:lstStyle/>
          <a:p>
            <a:r>
              <a:rPr lang="fi-FI">
                <a:latin typeface="Arial"/>
                <a:cs typeface="Arial"/>
              </a:rPr>
              <a:t>Arvoketjun kuvaaminen  </a:t>
            </a:r>
          </a:p>
        </p:txBody>
      </p:sp>
    </p:spTree>
    <p:extLst>
      <p:ext uri="{BB962C8B-B14F-4D97-AF65-F5344CB8AC3E}">
        <p14:creationId xmlns:p14="http://schemas.microsoft.com/office/powerpoint/2010/main" val="2580564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715FA3-9F6D-757F-A004-52C72ACC8B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FD94B-1A12-D916-4F88-C48D13DA2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latin typeface="Arial"/>
                <a:cs typeface="Arial"/>
              </a:rPr>
              <a:t>Esimerkki:</a:t>
            </a:r>
            <a:br>
              <a:rPr lang="fi-FI">
                <a:latin typeface="Arial"/>
                <a:cs typeface="Arial"/>
              </a:rPr>
            </a:br>
            <a:r>
              <a:rPr lang="fi-FI">
                <a:latin typeface="Arial"/>
                <a:cs typeface="Arial"/>
              </a:rPr>
              <a:t>Porkkanoiden viljely arvoketju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22335A-630C-0B13-AF43-26018837F7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349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CD9A064-FA22-8D20-7296-E42094FEB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Porkkanoiden viljely lähtötiedot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C7BBBF-6CA5-A510-860A-AA6D0ABA7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12224" cy="435133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fi-FI">
                <a:latin typeface="Arial"/>
                <a:cs typeface="Arial"/>
              </a:rPr>
              <a:t>Kuvitteellinen etelä-suomalainen maatalousyritys (alkutuottaja)</a:t>
            </a:r>
            <a:endParaRPr lang="fi-FI"/>
          </a:p>
          <a:p>
            <a:r>
              <a:rPr lang="fi-FI">
                <a:latin typeface="Arial"/>
                <a:cs typeface="Arial"/>
              </a:rPr>
              <a:t>Viljelee perinteiseen tyyliin porkkanoita 200 000 kg/vuodessa (ei luomu)</a:t>
            </a:r>
          </a:p>
          <a:p>
            <a:r>
              <a:rPr lang="fi-FI">
                <a:latin typeface="Arial"/>
                <a:cs typeface="Arial"/>
              </a:rPr>
              <a:t>Ei muuta viljelytoimintaa eikä karjankasvatusta. </a:t>
            </a:r>
          </a:p>
          <a:p>
            <a:r>
              <a:rPr lang="fi-FI">
                <a:latin typeface="Arial"/>
                <a:cs typeface="Arial"/>
              </a:rPr>
              <a:t>Porkkanoita myydään tukkujen kautta ravintoloille ja  päivittäistavarakaupoissa kuluttajille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324F91-4438-B070-829B-ADA2B0D2F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0379" y="1825625"/>
            <a:ext cx="4578585" cy="30545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D4F5D0-A8A5-C2F8-ABFB-B5195FA7F7C0}"/>
              </a:ext>
            </a:extLst>
          </p:cNvPr>
          <p:cNvSpPr txBox="1"/>
          <p:nvPr/>
        </p:nvSpPr>
        <p:spPr>
          <a:xfrm>
            <a:off x="7929349" y="4995081"/>
            <a:ext cx="20062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err="1"/>
              <a:t>Copilot</a:t>
            </a:r>
            <a:r>
              <a:rPr lang="fi-FI" sz="1200"/>
              <a:t> 9/2025</a:t>
            </a:r>
          </a:p>
        </p:txBody>
      </p:sp>
    </p:spTree>
    <p:extLst>
      <p:ext uri="{BB962C8B-B14F-4D97-AF65-F5344CB8AC3E}">
        <p14:creationId xmlns:p14="http://schemas.microsoft.com/office/powerpoint/2010/main" val="62599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47CCD5-5207-9DA5-DAB0-128841E54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B5F6E4-371B-FA5B-EA75-D344783FF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11" y="1000432"/>
            <a:ext cx="12192000" cy="4857136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800"/>
              <a:t>.</a:t>
            </a:r>
          </a:p>
        </p:txBody>
      </p:sp>
      <p:graphicFrame>
        <p:nvGraphicFramePr>
          <p:cNvPr id="23" name="Content Placeholder 4">
            <a:extLst>
              <a:ext uri="{FF2B5EF4-FFF2-40B4-BE49-F238E27FC236}">
                <a16:creationId xmlns:a16="http://schemas.microsoft.com/office/drawing/2014/main" id="{CE90F3E0-04D6-9277-882C-D4721362B80C}"/>
              </a:ext>
            </a:extLst>
          </p:cNvPr>
          <p:cNvGraphicFramePr>
            <a:graphicFrameLocks/>
          </p:cNvGraphicFramePr>
          <p:nvPr/>
        </p:nvGraphicFramePr>
        <p:xfrm>
          <a:off x="297367" y="943381"/>
          <a:ext cx="11811969" cy="3739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3A2E0BB0-D01B-D321-4C91-994FCA2F81C2}"/>
              </a:ext>
            </a:extLst>
          </p:cNvPr>
          <p:cNvSpPr txBox="1"/>
          <p:nvPr/>
        </p:nvSpPr>
        <p:spPr>
          <a:xfrm rot="16200000">
            <a:off x="-354841" y="2249689"/>
            <a:ext cx="1304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/>
              <a:t>Vaiheet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35843DA-0020-2550-F262-46B28631FA61}"/>
              </a:ext>
            </a:extLst>
          </p:cNvPr>
          <p:cNvSpPr txBox="1"/>
          <p:nvPr/>
        </p:nvSpPr>
        <p:spPr>
          <a:xfrm>
            <a:off x="5436795" y="1627840"/>
            <a:ext cx="1856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/>
              <a:t>Oma toiminta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B5434C2-74AC-BB8B-60F5-D4E0A67EBA62}"/>
              </a:ext>
            </a:extLst>
          </p:cNvPr>
          <p:cNvSpPr txBox="1"/>
          <p:nvPr/>
        </p:nvSpPr>
        <p:spPr>
          <a:xfrm>
            <a:off x="9159664" y="1613694"/>
            <a:ext cx="1183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/>
              <a:t>Loppupää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1DC1108-1222-05F8-396C-1E8CA28FE006}"/>
              </a:ext>
            </a:extLst>
          </p:cNvPr>
          <p:cNvSpPr txBox="1"/>
          <p:nvPr/>
        </p:nvSpPr>
        <p:spPr>
          <a:xfrm>
            <a:off x="1868933" y="1304675"/>
            <a:ext cx="1057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/>
          </a:p>
          <a:p>
            <a:r>
              <a:rPr lang="fi-FI"/>
              <a:t>Alkupää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0948EE-B115-E11C-28E4-FB3158E95E28}"/>
              </a:ext>
            </a:extLst>
          </p:cNvPr>
          <p:cNvSpPr txBox="1"/>
          <p:nvPr/>
        </p:nvSpPr>
        <p:spPr>
          <a:xfrm>
            <a:off x="297367" y="3818309"/>
            <a:ext cx="4349783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i-FI">
                <a:latin typeface="Arial"/>
                <a:cs typeface="Arial"/>
              </a:rPr>
              <a:t> Toiminnot ja toimijat, jotka mahdollistavat yrityksen oman toiminnan eli tuottavat yritykselle raaka-aineita, tuotteita ja palveluita</a:t>
            </a:r>
            <a:endParaRPr lang="fi-FI"/>
          </a:p>
          <a:p>
            <a:endParaRPr lang="fi-FI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AB2233-CB16-4910-FA31-D04D331FBE25}"/>
              </a:ext>
            </a:extLst>
          </p:cNvPr>
          <p:cNvSpPr txBox="1"/>
          <p:nvPr/>
        </p:nvSpPr>
        <p:spPr>
          <a:xfrm>
            <a:off x="4729814" y="3818309"/>
            <a:ext cx="3270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>
                <a:latin typeface="Arial"/>
                <a:cs typeface="Arial"/>
              </a:rPr>
              <a:t>Omassa hallinnassa olevat toiminnot</a:t>
            </a:r>
            <a:endParaRPr lang="fi-FI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CF7CBD-DCF0-C4B7-676A-6A60FA2E8EEE}"/>
              </a:ext>
            </a:extLst>
          </p:cNvPr>
          <p:cNvSpPr txBox="1"/>
          <p:nvPr/>
        </p:nvSpPr>
        <p:spPr>
          <a:xfrm>
            <a:off x="8269761" y="3759775"/>
            <a:ext cx="3270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>
                <a:latin typeface="Arial"/>
                <a:cs typeface="Arial"/>
              </a:rPr>
              <a:t>Loppupään toiminnat ja toimijat, joille yritys tuottaa tuotteita, palveluita tai jätteitä.</a:t>
            </a:r>
            <a:endParaRPr lang="fi-FI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972C9FA-C767-A6DC-D43A-49E07FB6DD1F}"/>
              </a:ext>
            </a:extLst>
          </p:cNvPr>
          <p:cNvSpPr txBox="1">
            <a:spLocks/>
          </p:cNvSpPr>
          <p:nvPr/>
        </p:nvSpPr>
        <p:spPr>
          <a:xfrm>
            <a:off x="569423" y="22394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i-FI">
                <a:latin typeface="Arial"/>
                <a:cs typeface="Arial"/>
              </a:rPr>
              <a:t>Arvoketju</a:t>
            </a:r>
          </a:p>
          <a:p>
            <a:r>
              <a:rPr lang="fi-FI" sz="1800" b="0">
                <a:latin typeface="Arial"/>
                <a:cs typeface="Arial"/>
              </a:rPr>
              <a:t>Vaiheet, toiminnot ja toimijat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96B5FC-73D8-1C8D-268E-652EE77B4A38}"/>
              </a:ext>
            </a:extLst>
          </p:cNvPr>
          <p:cNvSpPr txBox="1"/>
          <p:nvPr/>
        </p:nvSpPr>
        <p:spPr>
          <a:xfrm>
            <a:off x="297367" y="5145277"/>
            <a:ext cx="5415064" cy="86177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/>
              <a:t>*</a:t>
            </a:r>
            <a:r>
              <a:rPr lang="fi-FI" sz="1600">
                <a:solidFill>
                  <a:schemeClr val="accent1"/>
                </a:solidFill>
              </a:rPr>
              <a:t>Alkutuotannossa  tuotetaan biologisia raaka-aineita esim. ruuan ja kuitujen viljely, eläinten kasvatus  sekä metsän viljely</a:t>
            </a:r>
          </a:p>
        </p:txBody>
      </p:sp>
    </p:spTree>
    <p:extLst>
      <p:ext uri="{BB962C8B-B14F-4D97-AF65-F5344CB8AC3E}">
        <p14:creationId xmlns:p14="http://schemas.microsoft.com/office/powerpoint/2010/main" val="291394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11404E-F40E-8D50-E573-89E8FD1455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86FC7-08EA-2228-6DAC-76AEC2DF2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>
                <a:latin typeface="Arial"/>
                <a:cs typeface="Arial"/>
              </a:rPr>
              <a:t>Määritetään eri vaiheisiin liittyvät keskeiset toiminnot ja toimijat</a:t>
            </a:r>
            <a:br>
              <a:rPr lang="fi-FI">
                <a:latin typeface="Arial"/>
                <a:cs typeface="Arial"/>
              </a:rPr>
            </a:b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7F7898-9A38-3F75-49E9-D06868D51F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/>
              <a:t>Oma toiminta</a:t>
            </a:r>
          </a:p>
          <a:p>
            <a:pPr lvl="1"/>
            <a:r>
              <a:rPr lang="fi-FI"/>
              <a:t>Mitä omia toimintoja kuuluu porkkanan viljelyyn? Missä järjestyksessä toiminnot tapahtuvat? </a:t>
            </a:r>
          </a:p>
          <a:p>
            <a:r>
              <a:rPr lang="fi-FI"/>
              <a:t>Alkupää</a:t>
            </a:r>
          </a:p>
          <a:p>
            <a:pPr lvl="1"/>
            <a:r>
              <a:rPr lang="fi-FI"/>
              <a:t>Mitä keskeisiä tuotteita- ja palveluita yritys ostaa?</a:t>
            </a:r>
          </a:p>
          <a:p>
            <a:pPr lvl="1"/>
            <a:r>
              <a:rPr lang="fi-FI"/>
              <a:t>Mitä keskeisiä alkutuotannonnon tai kaivostuotannon raaka-aineita yritys ostaa tai joita käytetään hankittavien tuotteiden- ja palveluiden valmistamiseen?</a:t>
            </a:r>
          </a:p>
          <a:p>
            <a:r>
              <a:rPr lang="fi-FI"/>
              <a:t>Loppupää</a:t>
            </a:r>
          </a:p>
          <a:p>
            <a:pPr lvl="1"/>
            <a:r>
              <a:rPr lang="fi-FI"/>
              <a:t>Mitä toimintoja kuuluu arvoketjun tuotteiden käytön vaiheeseen ja eli jätteiden kierrätykseen ja käsittelyyn?</a:t>
            </a:r>
          </a:p>
          <a:p>
            <a:endParaRPr lang="fi-FI"/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2520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BE56E7-64A0-3728-A840-72BB1F2795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E38CAC-62AA-FED2-D8DD-C5A98912C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26381"/>
            <a:ext cx="11694948" cy="4805237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800"/>
              <a:t>.</a:t>
            </a:r>
          </a:p>
        </p:txBody>
      </p:sp>
      <p:graphicFrame>
        <p:nvGraphicFramePr>
          <p:cNvPr id="23" name="Content Placeholder 4">
            <a:extLst>
              <a:ext uri="{FF2B5EF4-FFF2-40B4-BE49-F238E27FC236}">
                <a16:creationId xmlns:a16="http://schemas.microsoft.com/office/drawing/2014/main" id="{A7DB9907-E039-0D8C-10B0-9EE4262B4635}"/>
              </a:ext>
            </a:extLst>
          </p:cNvPr>
          <p:cNvGraphicFramePr>
            <a:graphicFrameLocks/>
          </p:cNvGraphicFramePr>
          <p:nvPr/>
        </p:nvGraphicFramePr>
        <p:xfrm>
          <a:off x="282349" y="721491"/>
          <a:ext cx="11811969" cy="3127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3BD2722C-2D20-663D-C385-D6E8FBCC149B}"/>
              </a:ext>
            </a:extLst>
          </p:cNvPr>
          <p:cNvSpPr txBox="1"/>
          <p:nvPr/>
        </p:nvSpPr>
        <p:spPr>
          <a:xfrm rot="16200000">
            <a:off x="-354841" y="1920214"/>
            <a:ext cx="1304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/>
              <a:t>Vaiheet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4AE51BE-95B9-7405-855D-95D4CD95DE63}"/>
              </a:ext>
            </a:extLst>
          </p:cNvPr>
          <p:cNvSpPr txBox="1"/>
          <p:nvPr/>
        </p:nvSpPr>
        <p:spPr>
          <a:xfrm>
            <a:off x="4438893" y="1298365"/>
            <a:ext cx="1856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/>
              <a:t>Oma toiminta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02E9EA3-A49B-510A-407E-DDB27241778A}"/>
              </a:ext>
            </a:extLst>
          </p:cNvPr>
          <p:cNvSpPr txBox="1"/>
          <p:nvPr/>
        </p:nvSpPr>
        <p:spPr>
          <a:xfrm>
            <a:off x="8843658" y="1289736"/>
            <a:ext cx="1183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/>
              <a:t>Loppupää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1680CB4-74C7-0E35-2019-DC26BE2D796C}"/>
              </a:ext>
            </a:extLst>
          </p:cNvPr>
          <p:cNvSpPr txBox="1"/>
          <p:nvPr/>
        </p:nvSpPr>
        <p:spPr>
          <a:xfrm>
            <a:off x="1452074" y="1036639"/>
            <a:ext cx="1057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/>
          </a:p>
          <a:p>
            <a:r>
              <a:rPr lang="fi-FI"/>
              <a:t>Alkupää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9CD223D-B234-6730-442E-090DC7C7EBE5}"/>
              </a:ext>
            </a:extLst>
          </p:cNvPr>
          <p:cNvSpPr txBox="1">
            <a:spLocks/>
          </p:cNvSpPr>
          <p:nvPr/>
        </p:nvSpPr>
        <p:spPr>
          <a:xfrm>
            <a:off x="199685" y="-5494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i-FI">
                <a:latin typeface="Arial"/>
                <a:cs typeface="Arial"/>
              </a:rPr>
              <a:t>Porkkanan viljelyn arvoketju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6AD753-24F0-B42D-4824-30080EDA5028}"/>
              </a:ext>
            </a:extLst>
          </p:cNvPr>
          <p:cNvSpPr txBox="1"/>
          <p:nvPr/>
        </p:nvSpPr>
        <p:spPr>
          <a:xfrm>
            <a:off x="4050156" y="2750169"/>
            <a:ext cx="2470930" cy="35394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1"/>
            <a:r>
              <a:rPr lang="fi-FI" sz="1400" b="1"/>
              <a:t>Viljely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400"/>
              <a:t>Viljelyn suunnittelu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400"/>
              <a:t>Hankinta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400"/>
              <a:t>Maanmuokkaus</a:t>
            </a:r>
            <a:endParaRPr lang="fi-FI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400"/>
              <a:t>Kylväminen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400"/>
              <a:t>Lannoitus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400"/>
              <a:t>Rikkakasvien torjunta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400"/>
              <a:t>Korjuu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400"/>
              <a:t>Biojätteen käyttö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400"/>
              <a:t>Varastointi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400"/>
              <a:t>Kylmäsäilytys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400"/>
              <a:t>Tavaroiden kuljetus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i-FI" sz="1400"/>
          </a:p>
          <a:p>
            <a:pPr lvl="1"/>
            <a:r>
              <a:rPr lang="fi-FI" sz="1400" b="1"/>
              <a:t>Tukitoiminta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400"/>
              <a:t>It-järjestelmät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87ED05-AD4F-9651-2264-967CDAE0F500}"/>
              </a:ext>
            </a:extLst>
          </p:cNvPr>
          <p:cNvSpPr txBox="1"/>
          <p:nvPr/>
        </p:nvSpPr>
        <p:spPr>
          <a:xfrm>
            <a:off x="2258800" y="2765442"/>
            <a:ext cx="2174818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fi-FI" sz="1400" b="1"/>
              <a:t>Laitteet ja koneet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i-FI" sz="1400"/>
              <a:t>Työkoneet 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i-FI" sz="1400"/>
              <a:t>Kylmäsäilytyslaitteet</a:t>
            </a:r>
          </a:p>
          <a:p>
            <a:pPr lvl="0"/>
            <a:r>
              <a:rPr lang="fi-FI" sz="1400" b="1"/>
              <a:t>Viljelyä varten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i-FI" sz="1400"/>
              <a:t>Porkkanan siemenet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i-FI" sz="1400"/>
              <a:t>Lannoitteet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i-FI" sz="1400"/>
              <a:t>Torjunta-aineet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i-FI" sz="1400"/>
              <a:t>Pakkausmuovi</a:t>
            </a:r>
            <a:r>
              <a:rPr lang="fi-FI" sz="1400" b="1"/>
              <a:t> </a:t>
            </a:r>
          </a:p>
          <a:p>
            <a:pPr lvl="0"/>
            <a:r>
              <a:rPr lang="fi-FI" sz="1400" b="1"/>
              <a:t>Energia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i-FI" sz="1400"/>
              <a:t>Sähkö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400"/>
              <a:t>Polttoaineet </a:t>
            </a:r>
          </a:p>
          <a:p>
            <a:r>
              <a:rPr lang="fi-FI" sz="1400" b="1"/>
              <a:t>Rakennukset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i-FI" sz="1400"/>
              <a:t>Rakennustuotteet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i-FI" sz="1400"/>
              <a:t>Rakentaminen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6843EA-41F5-D54B-B7A7-DFE9C4C77218}"/>
              </a:ext>
            </a:extLst>
          </p:cNvPr>
          <p:cNvSpPr txBox="1"/>
          <p:nvPr/>
        </p:nvSpPr>
        <p:spPr>
          <a:xfrm>
            <a:off x="334398" y="2765442"/>
            <a:ext cx="2174818" cy="181588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0"/>
            <a:r>
              <a:rPr lang="fi-FI" sz="1400" b="1"/>
              <a:t>Alkutuotanto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/>
              <a:t>Siementen viljely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/>
              <a:t>Puun kasvatus  </a:t>
            </a:r>
          </a:p>
          <a:p>
            <a:pPr lvl="0"/>
            <a:r>
              <a:rPr lang="fi-FI" sz="1400" b="1"/>
              <a:t>Kaivostuotanto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sz="1400"/>
              <a:t>Lannoitteet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sz="1400"/>
              <a:t>Metallit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sz="1400"/>
              <a:t>Öljy</a:t>
            </a:r>
          </a:p>
          <a:p>
            <a:pPr lvl="0"/>
            <a:endParaRPr lang="fi-FI" sz="14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927017-F448-638D-D73E-9C3635B4EAA2}"/>
              </a:ext>
            </a:extLst>
          </p:cNvPr>
          <p:cNvSpPr txBox="1"/>
          <p:nvPr/>
        </p:nvSpPr>
        <p:spPr>
          <a:xfrm>
            <a:off x="6077338" y="2748616"/>
            <a:ext cx="2470930" cy="246221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400"/>
              <a:t>Kuljetus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400"/>
              <a:t>Kylmäsäilytys ja varastointi (rakennukset ja laitteet)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400"/>
              <a:t>Myynti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400"/>
              <a:t>Biojätteiden ja pakkausten lajittelu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400" b="1"/>
              <a:t>Tukitoiminnot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i-FI" sz="1400"/>
              <a:t>It-järjestelmät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i-FI" sz="1400"/>
              <a:t>Markkinointi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139544-EEB6-FF61-491D-50959FD0C2BB}"/>
              </a:ext>
            </a:extLst>
          </p:cNvPr>
          <p:cNvSpPr txBox="1"/>
          <p:nvPr/>
        </p:nvSpPr>
        <p:spPr>
          <a:xfrm>
            <a:off x="7972394" y="2739987"/>
            <a:ext cx="2470930" cy="160043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1"/>
            <a:r>
              <a:rPr lang="fi-FI" sz="1400"/>
              <a:t>Ravintolat ja kuluttajat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400"/>
              <a:t>Kylmäsäilytys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400"/>
              <a:t>Ruuan valmistus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400"/>
              <a:t>Biojätteiden ja pakkausten  lajittelu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i-FI" sz="14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62B4A8-9E98-14A8-87AD-249FC2E25C4E}"/>
              </a:ext>
            </a:extLst>
          </p:cNvPr>
          <p:cNvSpPr txBox="1"/>
          <p:nvPr/>
        </p:nvSpPr>
        <p:spPr>
          <a:xfrm>
            <a:off x="9933200" y="2765442"/>
            <a:ext cx="2254056" cy="224676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1"/>
            <a:r>
              <a:rPr lang="fi-FI" sz="1400" b="1"/>
              <a:t>Keräys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400" err="1"/>
              <a:t>Biöjätteiden</a:t>
            </a:r>
            <a:r>
              <a:rPr lang="fi-FI" sz="1400"/>
              <a:t> ja pakkausten keräys </a:t>
            </a:r>
          </a:p>
          <a:p>
            <a:pPr lvl="1"/>
            <a:r>
              <a:rPr lang="fi-FI" sz="1400" b="1"/>
              <a:t>Kierrätys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400"/>
              <a:t>Biojätteiden kompostointi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400"/>
              <a:t>Pakkausmuovin uusiokäyttö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i-FI" sz="1400"/>
          </a:p>
        </p:txBody>
      </p:sp>
    </p:spTree>
    <p:extLst>
      <p:ext uri="{BB962C8B-B14F-4D97-AF65-F5344CB8AC3E}">
        <p14:creationId xmlns:p14="http://schemas.microsoft.com/office/powerpoint/2010/main" val="175839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0" grpId="0"/>
      <p:bldP spid="11" grpId="0"/>
      <p:bldP spid="12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114000-63CA-8008-46D3-752955A304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CBE0B-4AEF-D134-45B1-89228EAC5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Vinkkejä arvoketjun kuvaamiseen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6CC45-7C41-1D09-F794-08A2028A79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buFont typeface="Arial" panose="05000000000000000000" pitchFamily="2" charset="2"/>
              <a:buChar char="•"/>
            </a:pPr>
            <a:r>
              <a:rPr lang="fi-FI">
                <a:latin typeface="Arial"/>
                <a:cs typeface="Arial"/>
              </a:rPr>
              <a:t>Visuaalinen esitystapa </a:t>
            </a:r>
          </a:p>
          <a:p>
            <a:pPr lvl="1">
              <a:buFont typeface="Arial" panose="05000000000000000000" pitchFamily="2" charset="2"/>
              <a:buChar char="•"/>
            </a:pPr>
            <a:r>
              <a:rPr lang="fi-FI">
                <a:latin typeface="Arial"/>
                <a:cs typeface="Arial"/>
              </a:rPr>
              <a:t>Auttaa hahmottamaan kokonaisuutta ja auttaa viestinnässä ja vuorovaikutuksessa</a:t>
            </a:r>
          </a:p>
          <a:p>
            <a:pPr>
              <a:buFont typeface="Arial" panose="05000000000000000000" pitchFamily="2" charset="2"/>
              <a:buChar char="•"/>
            </a:pPr>
            <a:r>
              <a:rPr lang="fi-FI">
                <a:latin typeface="Arial"/>
                <a:cs typeface="Arial"/>
              </a:rPr>
              <a:t>Aloita kuvaaminen</a:t>
            </a:r>
          </a:p>
          <a:p>
            <a:pPr lvl="1">
              <a:buFont typeface="Arial" panose="05000000000000000000" pitchFamily="2" charset="2"/>
              <a:buChar char="•"/>
            </a:pPr>
            <a:r>
              <a:rPr lang="fi-FI">
                <a:latin typeface="Arial"/>
                <a:cs typeface="Arial"/>
              </a:rPr>
              <a:t>Omasta toiminnasta</a:t>
            </a:r>
          </a:p>
          <a:p>
            <a:pPr lvl="1">
              <a:buFont typeface="Arial" panose="05000000000000000000" pitchFamily="2" charset="2"/>
              <a:buChar char="•"/>
            </a:pPr>
            <a:r>
              <a:rPr lang="fi-FI">
                <a:latin typeface="Arial"/>
                <a:cs typeface="Arial"/>
              </a:rPr>
              <a:t>Keskeisestä liiketoiminnoista esim. jos kyseessä tekstiililiiketoiminta, aloita kuvaaminen ensin tekstiileistä ja lisää myöhemmin napit (muovi, metalli jne.), langat jne.</a:t>
            </a:r>
          </a:p>
          <a:p>
            <a:pPr lvl="1">
              <a:buFont typeface="Arial" panose="05000000000000000000" pitchFamily="2" charset="2"/>
              <a:buChar char="•"/>
            </a:pPr>
            <a:r>
              <a:rPr lang="fi-FI">
                <a:latin typeface="Arial"/>
                <a:cs typeface="Arial"/>
              </a:rPr>
              <a:t>Toiminnoista, joilla jo tiedät olevan merkittävimmät ympäristöhaitat ja -vaikutukset ja/tai sosiaaliset vaikutukset.</a:t>
            </a:r>
          </a:p>
          <a:p>
            <a:pPr>
              <a:buFont typeface="Arial" panose="05000000000000000000" pitchFamily="2" charset="2"/>
              <a:buChar char="•"/>
            </a:pPr>
            <a:r>
              <a:rPr lang="fi-FI">
                <a:latin typeface="Arial"/>
                <a:cs typeface="Arial"/>
              </a:rPr>
              <a:t>Päivitä ja syvennä</a:t>
            </a:r>
          </a:p>
          <a:p>
            <a:pPr lvl="1">
              <a:buFont typeface="Arial" panose="05000000000000000000" pitchFamily="2" charset="2"/>
              <a:buChar char="•"/>
            </a:pPr>
            <a:r>
              <a:rPr lang="fi-FI">
                <a:latin typeface="Arial"/>
                <a:cs typeface="Arial"/>
              </a:rPr>
              <a:t>Päivitä arvoketjua, kun jokin muuttuu tai tieto syventyy</a:t>
            </a:r>
          </a:p>
          <a:p>
            <a:pPr lvl="1">
              <a:buFont typeface="Arial" panose="05000000000000000000" pitchFamily="2" charset="2"/>
              <a:buChar char="•"/>
            </a:pPr>
            <a:r>
              <a:rPr lang="fi-FI">
                <a:latin typeface="Arial"/>
                <a:cs typeface="Arial"/>
              </a:rPr>
              <a:t>Päivitä mieluiten vuosittain</a:t>
            </a:r>
          </a:p>
          <a:p>
            <a:endParaRPr lang="fi-FI"/>
          </a:p>
          <a:p>
            <a:pPr marL="457200" lvl="1" indent="0">
              <a:buNone/>
            </a:pPr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F1E1D7-A0CD-B8C0-129F-FF7711D59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68CE79-DF6B-9A4B-F8E0-4A1479DD6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0671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86F33D-470D-8977-E337-EE0E9F9FC2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AD1A6-D163-6EDB-AE6F-7B1250EFD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Vinkkejä arvoketjun kuvaamiseen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2C253-B690-1CB1-8329-745AAE0E01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fi-FI">
                <a:latin typeface="Arial"/>
                <a:cs typeface="Arial"/>
              </a:rPr>
              <a:t>Osallista</a:t>
            </a:r>
          </a:p>
          <a:p>
            <a:pPr lvl="1"/>
            <a:r>
              <a:rPr lang="fi-FI">
                <a:latin typeface="Arial"/>
                <a:cs typeface="Arial"/>
              </a:rPr>
              <a:t>Ota mukaan organisaatiosi eri asiantuntijoita eri toiminnoista: liiketoiminta, tuote- ja palvelukehitys, hankinta, tuotanto, valmistus, logistiikka, myynti jne.</a:t>
            </a:r>
          </a:p>
          <a:p>
            <a:pPr lvl="1"/>
            <a:r>
              <a:rPr lang="fi-FI">
                <a:latin typeface="Arial"/>
                <a:cs typeface="Arial"/>
              </a:rPr>
              <a:t>Voit </a:t>
            </a:r>
            <a:r>
              <a:rPr lang="fi-FI" err="1">
                <a:latin typeface="Arial"/>
                <a:cs typeface="Arial"/>
              </a:rPr>
              <a:t>osallistaa</a:t>
            </a:r>
            <a:r>
              <a:rPr lang="fi-FI">
                <a:latin typeface="Arial"/>
                <a:cs typeface="Arial"/>
              </a:rPr>
              <a:t> mukaan myös arvoketjun alkupään ja loppupään keskeisiä organisaatioita  (esim. alihankkijat/toimittajat ja isoimmat asiakkaat) </a:t>
            </a:r>
          </a:p>
          <a:p>
            <a:pPr lvl="1"/>
            <a:r>
              <a:rPr lang="fi-FI">
                <a:latin typeface="Arial"/>
                <a:cs typeface="Arial"/>
              </a:rPr>
              <a:t>Olisi hyvä, että asiantuntijoilla olisi osaamista kestävyysvaikutuksista</a:t>
            </a:r>
          </a:p>
          <a:p>
            <a:r>
              <a:rPr lang="fi-FI">
                <a:latin typeface="Arial"/>
                <a:cs typeface="Arial"/>
              </a:rPr>
              <a:t>Hae luotettavaa tietoa </a:t>
            </a:r>
          </a:p>
          <a:p>
            <a:pPr lvl="1"/>
            <a:r>
              <a:rPr lang="fi-FI">
                <a:latin typeface="Arial"/>
                <a:cs typeface="Arial"/>
              </a:rPr>
              <a:t>Hae tietoa toimialan arvoketjusta ja sen kestävyysvaikutuksista järjestöiltä ja muilta yrityksistä ja sillä usein toimia-alalla arvoketjut ovat hyvin samanlaisia.</a:t>
            </a:r>
          </a:p>
          <a:p>
            <a:pPr lvl="1"/>
            <a:r>
              <a:rPr lang="fi-FI" err="1">
                <a:latin typeface="Arial"/>
                <a:cs typeface="Arial"/>
              </a:rPr>
              <a:t>Huom</a:t>
            </a:r>
            <a:r>
              <a:rPr lang="fi-FI">
                <a:latin typeface="Arial"/>
                <a:cs typeface="Arial"/>
              </a:rPr>
              <a:t>! Yritykset vasta harjoittelevat, joten on myös paljon virheellistä tietoa liikkeellä.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956465-7796-89D1-208F-AA0448711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33837C-83BA-F0A3-B219-4B698D574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6001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AC3FA-81C8-CDA3-D2EA-F75C7E83B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Lähteet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0D3C0-8EDF-2D7A-EF91-FCBFB725BA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>
                <a:latin typeface="Arial"/>
                <a:cs typeface="Arial"/>
              </a:rPr>
              <a:t>Tämän mallin ja materiaalin laatimisessa on hyödynnetty Haaga-Helia AMK:n sekä Laurea AMK:n kestävä kehitys ja vastuullisuus opetus- ja hankemateriaaleja. Lisäksi materiaalin laatimisessa on hyödynnetty Ecobio oy:n </a:t>
            </a:r>
            <a:r>
              <a:rPr lang="fi-FI" err="1">
                <a:latin typeface="Arial"/>
                <a:cs typeface="Arial"/>
              </a:rPr>
              <a:t>ImpAct</a:t>
            </a:r>
            <a:r>
              <a:rPr lang="fi-FI">
                <a:latin typeface="Arial"/>
                <a:cs typeface="Arial"/>
              </a:rPr>
              <a:t>- ja Kestä- hankkeelle tuottamia webinaari- ja työpajamateriaaleja ja ESRS standardeja: </a:t>
            </a:r>
            <a:r>
              <a:rPr lang="fi-FI">
                <a:latin typeface="Arial"/>
                <a:cs typeface="Arial"/>
                <a:hlinkClick r:id="rId2"/>
              </a:rPr>
              <a:t>https://data.consilium.europa.eu/doc/document/ST-12481-2023-ADD-1/fi/pdf</a:t>
            </a:r>
            <a:endParaRPr lang="fi-FI">
              <a:latin typeface="Arial"/>
              <a:cs typeface="Arial"/>
            </a:endParaRPr>
          </a:p>
          <a:p>
            <a:pPr marL="0" indent="0">
              <a:buNone/>
            </a:pPr>
            <a:endParaRPr lang="fi-FI">
              <a:latin typeface="Arial"/>
              <a:cs typeface="Arial"/>
            </a:endParaRPr>
          </a:p>
          <a:p>
            <a:endParaRPr lang="en-US">
              <a:latin typeface="Arial"/>
              <a:cs typeface="Arial"/>
            </a:endParaRPr>
          </a:p>
          <a:p>
            <a:endParaRPr lang="en-US"/>
          </a:p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403A1E-DC73-9046-4D3C-4EE1BC71ACC3}"/>
              </a:ext>
            </a:extLst>
          </p:cNvPr>
          <p:cNvSpPr>
            <a:spLocks noGrp="1"/>
          </p:cNvSpPr>
          <p:nvPr/>
        </p:nvSpPr>
        <p:spPr>
          <a:xfrm>
            <a:off x="3760844" y="382165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9922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DD819-E404-7178-14DA-3DA850F27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Sisällys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E5F51-A3AC-986F-7E01-7767586789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/>
              <a:t>Kestävyysvaikutusten arvioinnin malli</a:t>
            </a:r>
          </a:p>
          <a:p>
            <a:r>
              <a:rPr lang="fi-FI"/>
              <a:t>Yritysvastuu ja arvoketju</a:t>
            </a:r>
          </a:p>
          <a:p>
            <a:r>
              <a:rPr lang="fi-FI"/>
              <a:t>Arvoketju esimerkkejä</a:t>
            </a:r>
          </a:p>
          <a:p>
            <a:r>
              <a:rPr lang="fi-FI"/>
              <a:t>Arvoketjun vaiheet, toiminnot ja toimijat</a:t>
            </a:r>
          </a:p>
          <a:p>
            <a:r>
              <a:rPr lang="fi-FI"/>
              <a:t>Arvoketjun kuvaamisen askeleet</a:t>
            </a:r>
          </a:p>
          <a:p>
            <a:r>
              <a:rPr lang="fi-FI"/>
              <a:t>Esimerkki: Porkkanoiden viljely </a:t>
            </a:r>
          </a:p>
          <a:p>
            <a:r>
              <a:rPr lang="fi-FI"/>
              <a:t>Vinkkejä arvoketjun kuvaamiseen</a:t>
            </a:r>
          </a:p>
          <a:p>
            <a:endParaRPr lang="fi-FI"/>
          </a:p>
          <a:p>
            <a:pPr lvl="1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5046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1C79B-DD71-018A-2B11-B84219CB2E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58259"/>
            <a:ext cx="9144000" cy="2387600"/>
          </a:xfrm>
        </p:spPr>
        <p:txBody>
          <a:bodyPr/>
          <a:lstStyle/>
          <a:p>
            <a:r>
              <a:rPr lang="fi-FI">
                <a:latin typeface="Arial"/>
                <a:cs typeface="Arial"/>
              </a:rPr>
              <a:t>Kestävyysvaikutusten arvioinnin malli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7701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0A2F72A0-3FBB-4ABB-3DEC-A37A62F47D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4EC07A1-7F24-37E0-70C7-92839768705D}"/>
              </a:ext>
            </a:extLst>
          </p:cNvPr>
          <p:cNvSpPr/>
          <p:nvPr/>
        </p:nvSpPr>
        <p:spPr>
          <a:xfrm>
            <a:off x="267909" y="2726915"/>
            <a:ext cx="1903075" cy="125562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Arvoketjun kuvaaminen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56082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1585EA1-E26E-8D39-D730-46082BF5100A}"/>
              </a:ext>
            </a:extLst>
          </p:cNvPr>
          <p:cNvSpPr/>
          <p:nvPr/>
        </p:nvSpPr>
        <p:spPr>
          <a:xfrm>
            <a:off x="267910" y="4089111"/>
            <a:ext cx="1896358" cy="125562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Sidosryhmien tunnistaminen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F22353-A7CB-B946-353C-34C70D3645FC}"/>
              </a:ext>
            </a:extLst>
          </p:cNvPr>
          <p:cNvSpPr txBox="1"/>
          <p:nvPr/>
        </p:nvSpPr>
        <p:spPr>
          <a:xfrm>
            <a:off x="2476336" y="1465593"/>
            <a:ext cx="2386268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 Olennaiset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vaikutukset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ACDCBF4E-8864-F70E-C6D6-B2CDCCF9A113}"/>
              </a:ext>
            </a:extLst>
          </p:cNvPr>
          <p:cNvSpPr/>
          <p:nvPr/>
        </p:nvSpPr>
        <p:spPr>
          <a:xfrm>
            <a:off x="2219472" y="3738609"/>
            <a:ext cx="412753" cy="582561"/>
          </a:xfrm>
          <a:prstGeom prst="rightArrow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4692F82-706E-1AD2-8059-6885F7AC8C74}"/>
              </a:ext>
            </a:extLst>
          </p:cNvPr>
          <p:cNvSpPr/>
          <p:nvPr/>
        </p:nvSpPr>
        <p:spPr>
          <a:xfrm>
            <a:off x="2717762" y="2131254"/>
            <a:ext cx="1903075" cy="1253168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Ilmasto ja luonto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FD876A5-C979-D2FA-62EB-D63FED963107}"/>
              </a:ext>
            </a:extLst>
          </p:cNvPr>
          <p:cNvSpPr/>
          <p:nvPr/>
        </p:nvSpPr>
        <p:spPr>
          <a:xfrm>
            <a:off x="2717764" y="3468841"/>
            <a:ext cx="1896358" cy="1253168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Ihmiset ja yhteisöt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CB30BB1-6050-31C5-7A49-42893B8DD0D9}"/>
              </a:ext>
            </a:extLst>
          </p:cNvPr>
          <p:cNvSpPr/>
          <p:nvPr/>
        </p:nvSpPr>
        <p:spPr>
          <a:xfrm>
            <a:off x="2717763" y="4812196"/>
            <a:ext cx="1896358" cy="1255621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Hyvä hallintotapa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56082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D6C12DA-85EA-36C4-8AB0-A408DA41504D}"/>
              </a:ext>
            </a:extLst>
          </p:cNvPr>
          <p:cNvSpPr/>
          <p:nvPr/>
        </p:nvSpPr>
        <p:spPr>
          <a:xfrm>
            <a:off x="5135716" y="2726915"/>
            <a:ext cx="1878038" cy="1258079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>
                <a:solidFill>
                  <a:srgbClr val="156082"/>
                </a:solidFill>
                <a:latin typeface="Aptos" panose="02110004020202020204"/>
              </a:rPr>
              <a:t>Taloudelliset </a:t>
            </a:r>
          </a:p>
          <a:p>
            <a:pPr algn="ctr"/>
            <a:r>
              <a:rPr lang="fi-FI">
                <a:solidFill>
                  <a:srgbClr val="156082"/>
                </a:solidFill>
                <a:latin typeface="Aptos" panose="02110004020202020204"/>
              </a:rPr>
              <a:t>riskit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6826BA2-FCF6-F297-936A-9D4ED1A7A6F8}"/>
              </a:ext>
            </a:extLst>
          </p:cNvPr>
          <p:cNvSpPr/>
          <p:nvPr/>
        </p:nvSpPr>
        <p:spPr>
          <a:xfrm>
            <a:off x="5135717" y="4086653"/>
            <a:ext cx="1878038" cy="1258079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>
                <a:solidFill>
                  <a:srgbClr val="156082"/>
                </a:solidFill>
                <a:latin typeface="Aptos" panose="02110004020202020204"/>
              </a:rPr>
              <a:t>Taloudelliset </a:t>
            </a:r>
          </a:p>
          <a:p>
            <a:pPr algn="ctr"/>
            <a:r>
              <a:rPr lang="fi-FI">
                <a:solidFill>
                  <a:srgbClr val="156082"/>
                </a:solidFill>
                <a:latin typeface="Aptos" panose="02110004020202020204"/>
              </a:rPr>
              <a:t>mahdollisuudet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955F3AB-CEA8-17C2-07A5-C82D022D474F}"/>
              </a:ext>
            </a:extLst>
          </p:cNvPr>
          <p:cNvSpPr/>
          <p:nvPr/>
        </p:nvSpPr>
        <p:spPr>
          <a:xfrm>
            <a:off x="10053576" y="3468841"/>
            <a:ext cx="1805204" cy="125807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Tavoitteet ja mittarit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Toimenpiteet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Seuranta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B9C10781-512D-8F5B-ECB6-9059CB70C71D}"/>
              </a:ext>
            </a:extLst>
          </p:cNvPr>
          <p:cNvSpPr/>
          <p:nvPr/>
        </p:nvSpPr>
        <p:spPr>
          <a:xfrm>
            <a:off x="4700241" y="3738607"/>
            <a:ext cx="446108" cy="562015"/>
          </a:xfrm>
          <a:prstGeom prst="rightArrow">
            <a:avLst>
              <a:gd name="adj1" fmla="val 50000"/>
              <a:gd name="adj2" fmla="val 54978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C8F4AE4-E8C0-EF41-4928-11FC27F185F3}"/>
              </a:ext>
            </a:extLst>
          </p:cNvPr>
          <p:cNvSpPr/>
          <p:nvPr/>
        </p:nvSpPr>
        <p:spPr>
          <a:xfrm>
            <a:off x="10053576" y="4811352"/>
            <a:ext cx="1805204" cy="125807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Datan koostaminen ja  raportointi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73CB4B45-1168-DEE8-EB55-9E6013E26180}"/>
              </a:ext>
            </a:extLst>
          </p:cNvPr>
          <p:cNvSpPr/>
          <p:nvPr/>
        </p:nvSpPr>
        <p:spPr>
          <a:xfrm>
            <a:off x="7067701" y="3738607"/>
            <a:ext cx="412753" cy="582561"/>
          </a:xfrm>
          <a:prstGeom prst="rightArrow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59C9E0C-F572-2B4D-8A20-E82119FDE4CB}"/>
              </a:ext>
            </a:extLst>
          </p:cNvPr>
          <p:cNvSpPr/>
          <p:nvPr/>
        </p:nvSpPr>
        <p:spPr>
          <a:xfrm>
            <a:off x="7540799" y="3444130"/>
            <a:ext cx="1805204" cy="1258079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>
                <a:solidFill>
                  <a:srgbClr val="156082"/>
                </a:solidFill>
                <a:latin typeface="Aptos" panose="02110004020202020204"/>
              </a:rPr>
              <a:t>Kuiluanalyysi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D61C31-1A78-3AC2-1CB7-4600D3C51F23}"/>
              </a:ext>
            </a:extLst>
          </p:cNvPr>
          <p:cNvSpPr txBox="1"/>
          <p:nvPr/>
        </p:nvSpPr>
        <p:spPr>
          <a:xfrm>
            <a:off x="4893103" y="1473487"/>
            <a:ext cx="2389106" cy="656227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Olennaiset riskit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56082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 ja -mahdollisuudet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5FF6D4B-76EF-4067-C122-8C95983F4E1E}"/>
              </a:ext>
            </a:extLst>
          </p:cNvPr>
          <p:cNvSpPr txBox="1"/>
          <p:nvPr/>
        </p:nvSpPr>
        <p:spPr>
          <a:xfrm>
            <a:off x="5506" y="17679"/>
            <a:ext cx="6579793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Kestävyysvaikutusten arvioinnin malli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156082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57A9DED-4678-1238-1F71-657733719999}"/>
              </a:ext>
            </a:extLst>
          </p:cNvPr>
          <p:cNvSpPr/>
          <p:nvPr/>
        </p:nvSpPr>
        <p:spPr>
          <a:xfrm>
            <a:off x="10053576" y="2126330"/>
            <a:ext cx="1805204" cy="125807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Strategia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Prosessit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5E906DF-BED4-2F5B-7161-FF803DEF2208}"/>
              </a:ext>
            </a:extLst>
          </p:cNvPr>
          <p:cNvCxnSpPr/>
          <p:nvPr/>
        </p:nvCxnSpPr>
        <p:spPr>
          <a:xfrm>
            <a:off x="1211659" y="960053"/>
            <a:ext cx="9769288" cy="522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A811CCC-C2CC-F7ED-83B4-6FAAFB4BF323}"/>
              </a:ext>
            </a:extLst>
          </p:cNvPr>
          <p:cNvCxnSpPr>
            <a:cxnSpLocks/>
          </p:cNvCxnSpPr>
          <p:nvPr/>
        </p:nvCxnSpPr>
        <p:spPr>
          <a:xfrm>
            <a:off x="1219446" y="956182"/>
            <a:ext cx="0" cy="9522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33597A5-2C78-AC00-BEB3-D699A9841790}"/>
              </a:ext>
            </a:extLst>
          </p:cNvPr>
          <p:cNvCxnSpPr>
            <a:cxnSpLocks/>
          </p:cNvCxnSpPr>
          <p:nvPr/>
        </p:nvCxnSpPr>
        <p:spPr>
          <a:xfrm>
            <a:off x="10980947" y="1019578"/>
            <a:ext cx="0" cy="9059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Arrow: Left-Right 1">
            <a:extLst>
              <a:ext uri="{FF2B5EF4-FFF2-40B4-BE49-F238E27FC236}">
                <a16:creationId xmlns:a16="http://schemas.microsoft.com/office/drawing/2014/main" id="{7D363BC1-D116-F89A-5B2E-050F8F34BCB5}"/>
              </a:ext>
            </a:extLst>
          </p:cNvPr>
          <p:cNvSpPr/>
          <p:nvPr/>
        </p:nvSpPr>
        <p:spPr>
          <a:xfrm>
            <a:off x="9378854" y="3802435"/>
            <a:ext cx="593674" cy="454904"/>
          </a:xfrm>
          <a:prstGeom prst="leftRightArrow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8A82BEA-EC28-8C22-E1F2-868FD1C4FDD7}"/>
              </a:ext>
            </a:extLst>
          </p:cNvPr>
          <p:cNvSpPr txBox="1"/>
          <p:nvPr/>
        </p:nvSpPr>
        <p:spPr>
          <a:xfrm>
            <a:off x="4101445" y="619714"/>
            <a:ext cx="3946579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Johtaminen ja jatkuva kehittäminen</a:t>
            </a:r>
          </a:p>
        </p:txBody>
      </p:sp>
      <p:pic>
        <p:nvPicPr>
          <p:cNvPr id="20" name="Kuva 19">
            <a:extLst>
              <a:ext uri="{FF2B5EF4-FFF2-40B4-BE49-F238E27FC236}">
                <a16:creationId xmlns:a16="http://schemas.microsoft.com/office/drawing/2014/main" id="{64674A4C-A436-44CB-2AF8-7725EABBF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2990"/>
            <a:ext cx="12192000" cy="76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14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6" grpId="0" animBg="1"/>
      <p:bldP spid="17" grpId="0" animBg="1"/>
      <p:bldP spid="19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13D83C-A64E-BD49-C12F-AA0771F0D8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C5F49-55E3-C191-9911-6E087BC48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Yritysvastuu ja arvoketju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41D27-F3B2-DC0E-A0DD-DB92A138A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133" y="1459042"/>
            <a:ext cx="11246628" cy="4561615"/>
          </a:xfrm>
        </p:spPr>
        <p:txBody>
          <a:bodyPr>
            <a:normAutofit fontScale="47500" lnSpcReduction="20000"/>
          </a:bodyPr>
          <a:lstStyle/>
          <a:p>
            <a:pPr marL="457200" lvl="1" indent="0">
              <a:buNone/>
            </a:pPr>
            <a:endParaRPr lang="fi-FI"/>
          </a:p>
          <a:p>
            <a:r>
              <a:rPr lang="fi-FI" sz="4200"/>
              <a:t>Yritysvastuu</a:t>
            </a:r>
          </a:p>
          <a:p>
            <a:pPr lvl="1"/>
            <a:r>
              <a:rPr lang="fi-FI" sz="4200"/>
              <a:t>Yritys on vastuussa oman toiminnan lisäksi koko arvoketjun alkupään että loppupään kestävyysvaikutuksista (ympäristö, ihmiset ja liiketoiminnan harjoittaminen)</a:t>
            </a:r>
          </a:p>
          <a:p>
            <a:pPr lvl="1"/>
            <a:endParaRPr lang="fi-FI" sz="4200"/>
          </a:p>
          <a:p>
            <a:r>
              <a:rPr lang="fi-FI" sz="4200"/>
              <a:t>Arvoketju</a:t>
            </a:r>
          </a:p>
          <a:p>
            <a:pPr lvl="1"/>
            <a:r>
              <a:rPr lang="fi-FI" sz="4200"/>
              <a:t>Kaikki toiminnot, resurssit ja suhteet, joita yritys käyttää tuotteidensa tai palvelujensa luomiseen, alkaen suunnittelusta aina toimitukseen ja tuotteiden elinkaaren päättymiseen saakka.</a:t>
            </a:r>
          </a:p>
          <a:p>
            <a:pPr lvl="1"/>
            <a:r>
              <a:rPr lang="fi-FI" sz="4200"/>
              <a:t>Sisältää omat toiminnot sekä ylävirran =alkupään että alavirran eli loppupään toimijoiden toiminnot.</a:t>
            </a:r>
          </a:p>
          <a:p>
            <a:endParaRPr lang="fi-FI" sz="4600"/>
          </a:p>
          <a:p>
            <a:r>
              <a:rPr lang="fi-FI" sz="4600"/>
              <a:t>Arvoketjun kuvaaminen </a:t>
            </a:r>
          </a:p>
          <a:p>
            <a:pPr lvl="1"/>
            <a:r>
              <a:rPr lang="fi-FI" sz="4200"/>
              <a:t>Lähtökohta sille, jotta voidaan arvioida yrityksen keskeiset (olennaiset) kestävyysvaikutukset sekä arvoketjuun liittyvät riskit ja liiketoimintamahdollisuudet.</a:t>
            </a:r>
          </a:p>
          <a:p>
            <a:pPr marL="457200" lvl="1" indent="0">
              <a:buNone/>
            </a:pPr>
            <a:endParaRPr lang="fi-FI" sz="4200">
              <a:solidFill>
                <a:srgbClr val="242424"/>
              </a:solidFill>
              <a:latin typeface="Segoe UI"/>
              <a:cs typeface="Arial"/>
            </a:endParaRPr>
          </a:p>
          <a:p>
            <a:pPr marL="457200" lvl="1" indent="0">
              <a:buNone/>
            </a:pPr>
            <a:endParaRPr lang="fi-FI" sz="4200">
              <a:solidFill>
                <a:srgbClr val="242424"/>
              </a:solidFill>
              <a:latin typeface="Segoe UI"/>
              <a:cs typeface="Arial"/>
            </a:endParaRPr>
          </a:p>
          <a:p>
            <a:endParaRPr lang="fi-FI" sz="4200"/>
          </a:p>
          <a:p>
            <a:endParaRPr lang="fi-FI" sz="4200"/>
          </a:p>
          <a:p>
            <a:pPr lvl="1"/>
            <a:endParaRPr lang="fi-FI">
              <a:solidFill>
                <a:srgbClr val="242424"/>
              </a:solidFill>
              <a:latin typeface="Segoe UI"/>
              <a:cs typeface="Arial"/>
            </a:endParaRPr>
          </a:p>
          <a:p>
            <a:pPr marL="457200" lvl="1" indent="0">
              <a:buNone/>
            </a:pPr>
            <a:endParaRPr lang="fi-FI">
              <a:solidFill>
                <a:srgbClr val="242424"/>
              </a:solidFill>
              <a:latin typeface="Segoe UI"/>
              <a:cs typeface="Arial"/>
            </a:endParaRPr>
          </a:p>
          <a:p>
            <a:pPr lvl="1"/>
            <a:endParaRPr lang="fi-FI">
              <a:solidFill>
                <a:srgbClr val="242424"/>
              </a:solidFill>
              <a:latin typeface="Segoe UI"/>
              <a:cs typeface="Arial"/>
            </a:endParaRPr>
          </a:p>
          <a:p>
            <a:pPr lvl="1"/>
            <a:endParaRPr lang="fi-FI"/>
          </a:p>
          <a:p>
            <a:pPr lvl="1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50742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683470-A598-C4BC-5B53-973F32753E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9CEBA5-AE14-95D0-3197-7B902F335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11" y="1000432"/>
            <a:ext cx="12192000" cy="4857136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800"/>
              <a:t>.</a:t>
            </a:r>
          </a:p>
        </p:txBody>
      </p:sp>
      <p:graphicFrame>
        <p:nvGraphicFramePr>
          <p:cNvPr id="23" name="Content Placeholder 4">
            <a:extLst>
              <a:ext uri="{FF2B5EF4-FFF2-40B4-BE49-F238E27FC236}">
                <a16:creationId xmlns:a16="http://schemas.microsoft.com/office/drawing/2014/main" id="{53C2CA3E-A3D3-6FA6-7942-2382C244D102}"/>
              </a:ext>
            </a:extLst>
          </p:cNvPr>
          <p:cNvGraphicFramePr>
            <a:graphicFrameLocks/>
          </p:cNvGraphicFramePr>
          <p:nvPr/>
        </p:nvGraphicFramePr>
        <p:xfrm>
          <a:off x="297367" y="943381"/>
          <a:ext cx="11811969" cy="3739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7D7FD427-AFAD-8898-99E6-871100CDAEC6}"/>
              </a:ext>
            </a:extLst>
          </p:cNvPr>
          <p:cNvSpPr txBox="1"/>
          <p:nvPr/>
        </p:nvSpPr>
        <p:spPr>
          <a:xfrm rot="16200000">
            <a:off x="-354841" y="2249689"/>
            <a:ext cx="1304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/>
              <a:t>Vaiheet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3F6363C-688D-F8A4-0D64-5986026E8B73}"/>
              </a:ext>
            </a:extLst>
          </p:cNvPr>
          <p:cNvSpPr txBox="1"/>
          <p:nvPr/>
        </p:nvSpPr>
        <p:spPr>
          <a:xfrm>
            <a:off x="5436795" y="1627840"/>
            <a:ext cx="1856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/>
              <a:t>Oma toiminta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1886A87-A18B-64B0-9395-6221F969872A}"/>
              </a:ext>
            </a:extLst>
          </p:cNvPr>
          <p:cNvSpPr txBox="1"/>
          <p:nvPr/>
        </p:nvSpPr>
        <p:spPr>
          <a:xfrm>
            <a:off x="9159664" y="1613694"/>
            <a:ext cx="1183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/>
              <a:t>Loppupää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359C007-8F12-9233-D804-477DFDAF996E}"/>
              </a:ext>
            </a:extLst>
          </p:cNvPr>
          <p:cNvSpPr txBox="1"/>
          <p:nvPr/>
        </p:nvSpPr>
        <p:spPr>
          <a:xfrm>
            <a:off x="1868933" y="1304675"/>
            <a:ext cx="1057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/>
          </a:p>
          <a:p>
            <a:r>
              <a:rPr lang="fi-FI"/>
              <a:t>Alkupää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45A811-2748-6845-183A-7C1A9B0D5830}"/>
              </a:ext>
            </a:extLst>
          </p:cNvPr>
          <p:cNvSpPr txBox="1"/>
          <p:nvPr/>
        </p:nvSpPr>
        <p:spPr>
          <a:xfrm>
            <a:off x="297367" y="3818309"/>
            <a:ext cx="4349783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i-FI">
                <a:latin typeface="Arial"/>
                <a:cs typeface="Arial"/>
              </a:rPr>
              <a:t> Toiminnot ja toimijat, jotka mahdollistavat yrityksen oman toiminnan eli tuottavat yritykselle raaka-aineita, tuotteita ja palveluita</a:t>
            </a:r>
            <a:endParaRPr lang="fi-FI"/>
          </a:p>
          <a:p>
            <a:endParaRPr lang="fi-FI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AD3B33-3F83-4073-6449-2BC5B78D00A8}"/>
              </a:ext>
            </a:extLst>
          </p:cNvPr>
          <p:cNvSpPr txBox="1"/>
          <p:nvPr/>
        </p:nvSpPr>
        <p:spPr>
          <a:xfrm>
            <a:off x="4729814" y="3818309"/>
            <a:ext cx="3270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>
                <a:latin typeface="Arial"/>
                <a:cs typeface="Arial"/>
              </a:rPr>
              <a:t>Omassa hallinnassa olevat toiminnot</a:t>
            </a:r>
            <a:endParaRPr lang="fi-FI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65CD15-F535-0B1F-1EBE-D3703EF417B2}"/>
              </a:ext>
            </a:extLst>
          </p:cNvPr>
          <p:cNvSpPr txBox="1"/>
          <p:nvPr/>
        </p:nvSpPr>
        <p:spPr>
          <a:xfrm>
            <a:off x="8269761" y="3759775"/>
            <a:ext cx="3270755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i-FI">
                <a:latin typeface="Arial"/>
                <a:cs typeface="Arial"/>
              </a:rPr>
              <a:t>Loppupään toiminnat ja toimijat, joille yritys tuottaa tuotteita, palveluita tai jätteitä.</a:t>
            </a:r>
            <a:endParaRPr lang="fi-FI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D9F1438-E2BF-E9D2-4883-9FD10413F170}"/>
              </a:ext>
            </a:extLst>
          </p:cNvPr>
          <p:cNvSpPr txBox="1">
            <a:spLocks/>
          </p:cNvSpPr>
          <p:nvPr/>
        </p:nvSpPr>
        <p:spPr>
          <a:xfrm>
            <a:off x="569423" y="22394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i-FI">
                <a:latin typeface="Arial"/>
                <a:cs typeface="Arial"/>
              </a:rPr>
              <a:t>Arvoketju</a:t>
            </a:r>
          </a:p>
          <a:p>
            <a:r>
              <a:rPr lang="fi-FI" sz="1800" b="0">
                <a:latin typeface="Arial"/>
                <a:cs typeface="Arial"/>
              </a:rPr>
              <a:t>Vaiheet, toiminnot ja toimijat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3B6AC9-182A-2CDC-AFDE-CC1569C88BAA}"/>
              </a:ext>
            </a:extLst>
          </p:cNvPr>
          <p:cNvSpPr txBox="1"/>
          <p:nvPr/>
        </p:nvSpPr>
        <p:spPr>
          <a:xfrm>
            <a:off x="297367" y="5145277"/>
            <a:ext cx="541506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/>
              <a:t>*</a:t>
            </a:r>
            <a:r>
              <a:rPr lang="fi-FI" sz="1600">
                <a:solidFill>
                  <a:schemeClr val="accent1"/>
                </a:solidFill>
              </a:rPr>
              <a:t>Alkutuotannossa  tuotetaan biologisia raaka-aineita esim. ruuan ja kuitujen viljely, eläinten kasvatus ja metsän viljely</a:t>
            </a:r>
            <a:endParaRPr lang="fi-FI" sz="1600"/>
          </a:p>
        </p:txBody>
      </p:sp>
    </p:spTree>
    <p:extLst>
      <p:ext uri="{BB962C8B-B14F-4D97-AF65-F5344CB8AC3E}">
        <p14:creationId xmlns:p14="http://schemas.microsoft.com/office/powerpoint/2010/main" val="272897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B1F9B5-E703-8758-FB12-269A8EA668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60F48-4882-6EAF-6FAE-EE2C8BC35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1F3115-2588-FF63-C396-3B3AF2C7E9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84" y="5229"/>
            <a:ext cx="10875240" cy="61528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C028DA-F48C-CDAF-8326-456FD16ABBAC}"/>
              </a:ext>
            </a:extLst>
          </p:cNvPr>
          <p:cNvSpPr txBox="1"/>
          <p:nvPr/>
        </p:nvSpPr>
        <p:spPr>
          <a:xfrm>
            <a:off x="6096000" y="6311900"/>
            <a:ext cx="309716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/>
              <a:t>Finnair </a:t>
            </a:r>
            <a:r>
              <a:rPr lang="fi-FI" sz="800" err="1"/>
              <a:t>vuosikertoimus</a:t>
            </a:r>
            <a:r>
              <a:rPr lang="fi-FI" sz="80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918227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D7661C-89BC-BFB5-B6CD-D492EDD509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9A305-AC5F-03D6-2C99-900AC403D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E7EAF-A99E-B4F1-BE48-47A5E9A164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7C7E818D-9388-97F2-BF76-F72F55833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1900647" cy="68364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6C6941-0A6D-236A-8983-0A4A6140E5D1}"/>
              </a:ext>
            </a:extLst>
          </p:cNvPr>
          <p:cNvSpPr txBox="1"/>
          <p:nvPr/>
        </p:nvSpPr>
        <p:spPr>
          <a:xfrm>
            <a:off x="8533503" y="6620972"/>
            <a:ext cx="3427655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sz="800">
                <a:hlinkClick r:id="rId3"/>
              </a:rPr>
              <a:t>https://peab.inpublix.com/2024/en/memberships/#</a:t>
            </a:r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3699439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B6127E-F4BA-2628-1592-C0BE42E3E5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570DE-CD17-37F0-BDE1-094EE5261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latin typeface="Arial"/>
                <a:cs typeface="Arial"/>
              </a:rPr>
              <a:t>Arvoketjun kuvaamisen askeleet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1351C-E3B4-9F49-7F3B-74A9222A0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1398"/>
            <a:ext cx="10658582" cy="462556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fi-FI">
                <a:latin typeface="Arial"/>
                <a:cs typeface="Arial"/>
              </a:rPr>
              <a:t>Määritä arvoketjun keskeiset vaiheet ja nimeä ne liiketoimintaan sopivaksi</a:t>
            </a:r>
          </a:p>
          <a:p>
            <a:pPr marL="514350" indent="-514350">
              <a:buAutoNum type="arabicPeriod"/>
            </a:pPr>
            <a:r>
              <a:rPr lang="fi-FI">
                <a:latin typeface="Arial"/>
                <a:cs typeface="Arial"/>
              </a:rPr>
              <a:t>Määritä eri vaiheisiin liittyvät keskeiset toiminnot ja toimijat</a:t>
            </a:r>
          </a:p>
          <a:p>
            <a:pPr marL="971550" lvl="1" indent="-514350">
              <a:buFont typeface="Courier New" panose="020B0604020202020204" pitchFamily="34" charset="0"/>
              <a:buChar char="o"/>
            </a:pPr>
            <a:r>
              <a:rPr lang="fi-FI">
                <a:latin typeface="Arial"/>
                <a:cs typeface="Arial"/>
              </a:rPr>
              <a:t>Oma toiminta</a:t>
            </a:r>
          </a:p>
          <a:p>
            <a:pPr marL="1428750" lvl="2" indent="-514350">
              <a:buFont typeface="Courier New" panose="020B0604020202020204" pitchFamily="34" charset="0"/>
              <a:buChar char="o"/>
            </a:pPr>
            <a:r>
              <a:rPr lang="fi-FI"/>
              <a:t>Mitä toimintoja on yrityksen omassa hallinnassa? Missä järjestyksessä toiminnot tapahtuvat? </a:t>
            </a:r>
          </a:p>
          <a:p>
            <a:pPr marL="971550" lvl="1" indent="-514350">
              <a:buFont typeface="Courier New" panose="020B0604020202020204" pitchFamily="34" charset="0"/>
              <a:buChar char="o"/>
            </a:pPr>
            <a:r>
              <a:rPr lang="fi-FI">
                <a:latin typeface="Arial"/>
                <a:cs typeface="Arial"/>
              </a:rPr>
              <a:t>Alkupää</a:t>
            </a:r>
          </a:p>
          <a:p>
            <a:pPr marL="1428750" lvl="2" indent="-514350">
              <a:buFont typeface="Courier New" panose="020B0604020202020204" pitchFamily="34" charset="0"/>
              <a:buChar char="o"/>
            </a:pPr>
            <a:r>
              <a:rPr lang="fi-FI" sz="2100"/>
              <a:t>Mitä keskeisiä tuotteita- ja palveluita yritys ostaa?</a:t>
            </a:r>
          </a:p>
          <a:p>
            <a:pPr marL="1428750" lvl="2" indent="-514350">
              <a:buFont typeface="Courier New" panose="020B0604020202020204" pitchFamily="34" charset="0"/>
              <a:buChar char="o"/>
            </a:pPr>
            <a:r>
              <a:rPr lang="fi-FI" sz="2100"/>
              <a:t>Mitä keskeisiä alkutuotannonnon tai kaivostuotannon raaka-aineita yritys ostaa tai joita käytetään hankittavien tuotteiden- ja palveluiden valmistamiseen?</a:t>
            </a:r>
          </a:p>
          <a:p>
            <a:pPr marL="971550" lvl="1" indent="-514350">
              <a:buFont typeface="Courier New" panose="020B0604020202020204" pitchFamily="34" charset="0"/>
              <a:buChar char="o"/>
            </a:pPr>
            <a:r>
              <a:rPr lang="fi-FI">
                <a:latin typeface="Arial"/>
                <a:cs typeface="Arial"/>
              </a:rPr>
              <a:t>Loppupää</a:t>
            </a:r>
          </a:p>
          <a:p>
            <a:pPr marL="1428750" lvl="2" indent="-514350">
              <a:buFont typeface="Courier New" panose="020B0604020202020204" pitchFamily="34" charset="0"/>
              <a:buChar char="o"/>
            </a:pPr>
            <a:r>
              <a:rPr lang="fi-FI"/>
              <a:t>Mitä toimintoja kuuluu arvoketjun tuotteiden käytön vaiheeseen ja eli jätteiden kierrätykseen ja käsittelyyn?</a:t>
            </a:r>
            <a:endParaRPr lang="fi-FI">
              <a:latin typeface="Arial"/>
              <a:cs typeface="Arial"/>
            </a:endParaRPr>
          </a:p>
          <a:p>
            <a:pPr marL="514350" indent="-514350">
              <a:buAutoNum type="arabicPeriod"/>
            </a:pPr>
            <a:r>
              <a:rPr lang="fi-FI">
                <a:latin typeface="Arial"/>
                <a:cs typeface="Arial"/>
              </a:rPr>
              <a:t>Keskeisten toimijoiden listaaminen</a:t>
            </a:r>
          </a:p>
          <a:p>
            <a:pPr marL="0" indent="0">
              <a:buNone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7392738"/>
      </p:ext>
    </p:extLst>
  </p:cSld>
  <p:clrMapOvr>
    <a:masterClrMapping/>
  </p:clrMapOvr>
</p:sld>
</file>

<file path=ppt/theme/theme1.xml><?xml version="1.0" encoding="utf-8"?>
<a:theme xmlns:a="http://schemas.openxmlformats.org/drawingml/2006/main" name="All Partner Logos Versio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24e31e0-f14f-4471-bfc6-3a0dd1900cbf">
      <Terms xmlns="http://schemas.microsoft.com/office/infopath/2007/PartnerControls"/>
    </lcf76f155ced4ddcb4097134ff3c332f>
    <TaxCatchAll xmlns="8633b3aa-8e60-4418-ac0f-f2bf948ca6e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E2AB02CADA333D4893B03BA866FF1A57" ma:contentTypeVersion="12" ma:contentTypeDescription="Luo uusi asiakirja." ma:contentTypeScope="" ma:versionID="55750bbf94f380444849f91850f83f03">
  <xsd:schema xmlns:xsd="http://www.w3.org/2001/XMLSchema" xmlns:xs="http://www.w3.org/2001/XMLSchema" xmlns:p="http://schemas.microsoft.com/office/2006/metadata/properties" xmlns:ns2="e24e31e0-f14f-4471-bfc6-3a0dd1900cbf" xmlns:ns3="8633b3aa-8e60-4418-ac0f-f2bf948ca6ee" targetNamespace="http://schemas.microsoft.com/office/2006/metadata/properties" ma:root="true" ma:fieldsID="71fe6c0dea98367a1960b4ccf84f087d" ns2:_="" ns3:_="">
    <xsd:import namespace="e24e31e0-f14f-4471-bfc6-3a0dd1900cbf"/>
    <xsd:import namespace="8633b3aa-8e60-4418-ac0f-f2bf948ca6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4e31e0-f14f-4471-bfc6-3a0dd1900c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Kuvien tunnisteet" ma:readOnly="false" ma:fieldId="{5cf76f15-5ced-4ddc-b409-7134ff3c332f}" ma:taxonomyMulti="true" ma:sspId="b840f101-7d04-46f0-beee-8e35b8c16e4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33b3aa-8e60-4418-ac0f-f2bf948ca6ee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582bb742-744d-49b4-8009-62de87c1f243}" ma:internalName="TaxCatchAll" ma:showField="CatchAllData" ma:web="8633b3aa-8e60-4418-ac0f-f2bf948ca6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0B39315-C0DB-4A10-A4A3-61A79EBC264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544A5E4-CA39-49D7-A241-D480AD7F4710}">
  <ds:schemaRefs>
    <ds:schemaRef ds:uri="8633b3aa-8e60-4418-ac0f-f2bf948ca6ee"/>
    <ds:schemaRef ds:uri="e24e31e0-f14f-4471-bfc6-3a0dd1900cb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7E61D06-05EC-4F70-AF81-DEE249D6B551}">
  <ds:schemaRefs>
    <ds:schemaRef ds:uri="8633b3aa-8e60-4418-ac0f-f2bf948ca6ee"/>
    <ds:schemaRef ds:uri="e24e31e0-f14f-4471-bfc6-3a0dd1900cb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17</Slides>
  <Notes>0</Notes>
  <HiddenSlides>0</HiddenSlide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All Partner Logos Version</vt:lpstr>
      <vt:lpstr>1_Office Theme</vt:lpstr>
      <vt:lpstr>Office Theme</vt:lpstr>
      <vt:lpstr>2_Office Theme</vt:lpstr>
      <vt:lpstr>Arvoketjun kuvaaminen  </vt:lpstr>
      <vt:lpstr>Sisällys</vt:lpstr>
      <vt:lpstr>Kestävyysvaikutusten arvioinnin malli</vt:lpstr>
      <vt:lpstr>PowerPoint Presentation</vt:lpstr>
      <vt:lpstr>Yritysvastuu ja arvoketju</vt:lpstr>
      <vt:lpstr>PowerPoint Presentation</vt:lpstr>
      <vt:lpstr>PowerPoint Presentation</vt:lpstr>
      <vt:lpstr>PowerPoint Presentation</vt:lpstr>
      <vt:lpstr>Arvoketjun kuvaamisen askeleet</vt:lpstr>
      <vt:lpstr>Esimerkki: Porkkanoiden viljely arvoketju</vt:lpstr>
      <vt:lpstr>Porkkanoiden viljely lähtötiedot </vt:lpstr>
      <vt:lpstr>PowerPoint Presentation</vt:lpstr>
      <vt:lpstr>Määritetään eri vaiheisiin liittyvät keskeiset toiminnot ja toimijat </vt:lpstr>
      <vt:lpstr>PowerPoint Presentation</vt:lpstr>
      <vt:lpstr>Vinkkejä arvoketjun kuvaamiseen</vt:lpstr>
      <vt:lpstr>Vinkkejä arvoketjun kuvaamiseen</vt:lpstr>
      <vt:lpstr>Lähteet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Hill Graham</dc:creator>
  <cp:revision>1</cp:revision>
  <dcterms:created xsi:type="dcterms:W3CDTF">2024-10-24T12:48:56Z</dcterms:created>
  <dcterms:modified xsi:type="dcterms:W3CDTF">2025-10-06T11:08:53Z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0x010100E2AB02CADA333D4893B03BA866FF1A57</vt:lpwstr>
  </property>
  <property fmtid="{D5CDD505-2E9C-101B-9397-08002B2CF9AE}" pid="3" name="MediaServiceImageTags">
    <vt:lpwstr/>
  </property>
</Properties>
</file>